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7" roundtripDataSignature="AMtx7mg1LXxx3thjRVDzrkjy5xdPiivCT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352"/>
    <p:restoredTop sz="94682"/>
  </p:normalViewPr>
  <p:slideViewPr>
    <p:cSldViewPr snapToGrid="0">
      <p:cViewPr varScale="1">
        <p:scale>
          <a:sx n="59" d="100"/>
          <a:sy n="59" d="100"/>
        </p:scale>
        <p:origin x="872"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customschemas.google.com/relationships/presentationmetadata" Target="metadata"/><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g3750e16cf0b_0_138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5" name="Google Shape;165;g3750e16cf0b_0_138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g353f48044ba_0_1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3" name="Google Shape;263;g353f48044ba_0_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g353f48044ba_0_2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9" name="Google Shape;279;g353f48044ba_0_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g353f48044ba_0_5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3" name="Google Shape;293;g353f48044ba_0_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g3750e16cf0b_0_106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9" name="Google Shape;309;g3750e16cf0b_0_10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g353f48044ba_0_1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2" name="Google Shape;322;g353f48044ba_0_16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3" name="Google Shape;323;g353f48044ba_0_16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g353f48044ba_0_18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4" name="Google Shape;334;g353f48044ba_0_18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5" name="Google Shape;335;g353f48044ba_0_18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g353f48044ba_0_19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5" name="Google Shape;345;g353f48044ba_0_19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6" name="Google Shape;346;g353f48044ba_0_19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g353f48044ba_0_20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6" name="Google Shape;356;g353f48044ba_0_20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7" name="Google Shape;357;g353f48044ba_0_20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g353f48044ba_0_2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9" name="Google Shape;369;g353f48044ba_0_22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0" name="Google Shape;370;g353f48044ba_0_22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g353f48044ba_0_2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0" name="Google Shape;380;g353f48044ba_0_23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1" name="Google Shape;381;g353f48044ba_0_23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g357fc918565_1_9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3" name="Google Shape;173;g357fc918565_1_9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4" name="Google Shape;174;g357fc918565_1_9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g353f48044ba_0_2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4" name="Google Shape;394;g353f48044ba_0_24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5" name="Google Shape;395;g353f48044ba_0_24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g3750e16cf0b_0_11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0" name="Google Shape;410;g3750e16cf0b_0_117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1" name="Google Shape;411;g3750e16cf0b_0_117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2"/>
        <p:cNvGrpSpPr/>
        <p:nvPr/>
      </p:nvGrpSpPr>
      <p:grpSpPr>
        <a:xfrm>
          <a:off x="0" y="0"/>
          <a:ext cx="0" cy="0"/>
          <a:chOff x="0" y="0"/>
          <a:chExt cx="0" cy="0"/>
        </a:xfrm>
      </p:grpSpPr>
      <p:sp>
        <p:nvSpPr>
          <p:cNvPr id="423" name="Google Shape;423;g3750e16cf0b_0_12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4" name="Google Shape;424;g3750e16cf0b_0_122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5" name="Google Shape;425;g3750e16cf0b_0_122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6"/>
        <p:cNvGrpSpPr/>
        <p:nvPr/>
      </p:nvGrpSpPr>
      <p:grpSpPr>
        <a:xfrm>
          <a:off x="0" y="0"/>
          <a:ext cx="0" cy="0"/>
          <a:chOff x="0" y="0"/>
          <a:chExt cx="0" cy="0"/>
        </a:xfrm>
      </p:grpSpPr>
      <p:sp>
        <p:nvSpPr>
          <p:cNvPr id="437" name="Google Shape;437;g353f48044ba_0_28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8" name="Google Shape;438;g353f48044ba_0_28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9" name="Google Shape;439;g353f48044ba_0_28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3750e16cf0b_0_12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3" name="Google Shape;453;g3750e16cf0b_0_124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4" name="Google Shape;454;g3750e16cf0b_0_124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6"/>
        <p:cNvGrpSpPr/>
        <p:nvPr/>
      </p:nvGrpSpPr>
      <p:grpSpPr>
        <a:xfrm>
          <a:off x="0" y="0"/>
          <a:ext cx="0" cy="0"/>
          <a:chOff x="0" y="0"/>
          <a:chExt cx="0" cy="0"/>
        </a:xfrm>
      </p:grpSpPr>
      <p:sp>
        <p:nvSpPr>
          <p:cNvPr id="467" name="Google Shape;467;g3750e16cf0b_0_12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8" name="Google Shape;468;g3750e16cf0b_0_127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9" name="Google Shape;469;g3750e16cf0b_0_127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1"/>
        <p:cNvGrpSpPr/>
        <p:nvPr/>
      </p:nvGrpSpPr>
      <p:grpSpPr>
        <a:xfrm>
          <a:off x="0" y="0"/>
          <a:ext cx="0" cy="0"/>
          <a:chOff x="0" y="0"/>
          <a:chExt cx="0" cy="0"/>
        </a:xfrm>
      </p:grpSpPr>
      <p:sp>
        <p:nvSpPr>
          <p:cNvPr id="482" name="Google Shape;482;g3750e16cf0b_0_129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3" name="Google Shape;483;g3750e16cf0b_0_129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4" name="Google Shape;484;g3750e16cf0b_0_129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5"/>
        <p:cNvGrpSpPr/>
        <p:nvPr/>
      </p:nvGrpSpPr>
      <p:grpSpPr>
        <a:xfrm>
          <a:off x="0" y="0"/>
          <a:ext cx="0" cy="0"/>
          <a:chOff x="0" y="0"/>
          <a:chExt cx="0" cy="0"/>
        </a:xfrm>
      </p:grpSpPr>
      <p:sp>
        <p:nvSpPr>
          <p:cNvPr id="496" name="Google Shape;496;g3750e16cf0b_0_130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7" name="Google Shape;497;g3750e16cf0b_0_130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8" name="Google Shape;498;g3750e16cf0b_0_130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6"/>
        <p:cNvGrpSpPr/>
        <p:nvPr/>
      </p:nvGrpSpPr>
      <p:grpSpPr>
        <a:xfrm>
          <a:off x="0" y="0"/>
          <a:ext cx="0" cy="0"/>
          <a:chOff x="0" y="0"/>
          <a:chExt cx="0" cy="0"/>
        </a:xfrm>
      </p:grpSpPr>
      <p:sp>
        <p:nvSpPr>
          <p:cNvPr id="507" name="Google Shape;507;g3750e16cf0b_0_13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8" name="Google Shape;508;g3750e16cf0b_0_134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9" name="Google Shape;509;g3750e16cf0b_0_134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9"/>
        <p:cNvGrpSpPr/>
        <p:nvPr/>
      </p:nvGrpSpPr>
      <p:grpSpPr>
        <a:xfrm>
          <a:off x="0" y="0"/>
          <a:ext cx="0" cy="0"/>
          <a:chOff x="0" y="0"/>
          <a:chExt cx="0" cy="0"/>
        </a:xfrm>
      </p:grpSpPr>
      <p:sp>
        <p:nvSpPr>
          <p:cNvPr id="520" name="Google Shape;520;g3750e16cf0b_0_13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1" name="Google Shape;521;g3750e16cf0b_0_135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2" name="Google Shape;522;g3750e16cf0b_0_135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0" name="Google Shape;180;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0"/>
        <p:cNvGrpSpPr/>
        <p:nvPr/>
      </p:nvGrpSpPr>
      <p:grpSpPr>
        <a:xfrm>
          <a:off x="0" y="0"/>
          <a:ext cx="0" cy="0"/>
          <a:chOff x="0" y="0"/>
          <a:chExt cx="0" cy="0"/>
        </a:xfrm>
      </p:grpSpPr>
      <p:sp>
        <p:nvSpPr>
          <p:cNvPr id="531" name="Google Shape;531;g3750e16cf0b_0_15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2" name="Google Shape;532;g3750e16cf0b_0_154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3" name="Google Shape;533;g3750e16cf0b_0_154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3"/>
        <p:cNvGrpSpPr/>
        <p:nvPr/>
      </p:nvGrpSpPr>
      <p:grpSpPr>
        <a:xfrm>
          <a:off x="0" y="0"/>
          <a:ext cx="0" cy="0"/>
          <a:chOff x="0" y="0"/>
          <a:chExt cx="0" cy="0"/>
        </a:xfrm>
      </p:grpSpPr>
      <p:sp>
        <p:nvSpPr>
          <p:cNvPr id="544" name="Google Shape;544;g3750e16cf0b_0_15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5" name="Google Shape;545;g3750e16cf0b_0_155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6" name="Google Shape;546;g3750e16cf0b_0_155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0"/>
        <p:cNvGrpSpPr/>
        <p:nvPr/>
      </p:nvGrpSpPr>
      <p:grpSpPr>
        <a:xfrm>
          <a:off x="0" y="0"/>
          <a:ext cx="0" cy="0"/>
          <a:chOff x="0" y="0"/>
          <a:chExt cx="0" cy="0"/>
        </a:xfrm>
      </p:grpSpPr>
      <p:sp>
        <p:nvSpPr>
          <p:cNvPr id="561" name="Google Shape;561;g3750e16cf0b_0_157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2" name="Google Shape;562;g3750e16cf0b_0_157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3" name="Google Shape;563;g3750e16cf0b_0_157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32</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2" name="Google Shape;192;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2" name="Google Shape;202;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2" name="Google Shape;212;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g3750e16cf0b_0_96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5" name="Google Shape;225;g3750e16cf0b_0_9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351d9f65c39_0_23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7" name="Google Shape;237;g351d9f65c39_0_2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g353f48044ba_0_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1" name="Google Shape;251;g353f48044ba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14_Title Slide" type="title">
  <p:cSld name="TITLE">
    <p:spTree>
      <p:nvGrpSpPr>
        <p:cNvPr id="1" name="Shape 14"/>
        <p:cNvGrpSpPr/>
        <p:nvPr/>
      </p:nvGrpSpPr>
      <p:grpSpPr>
        <a:xfrm>
          <a:off x="0" y="0"/>
          <a:ext cx="0" cy="0"/>
          <a:chOff x="0" y="0"/>
          <a:chExt cx="0" cy="0"/>
        </a:xfrm>
      </p:grpSpPr>
      <p:sp>
        <p:nvSpPr>
          <p:cNvPr id="15" name="Google Shape;15;g34548a7594d_1_5"/>
          <p:cNvSpPr txBox="1">
            <a:spLocks noGrp="1"/>
          </p:cNvSpPr>
          <p:nvPr>
            <p:ph type="ctrTitle"/>
          </p:nvPr>
        </p:nvSpPr>
        <p:spPr>
          <a:xfrm>
            <a:off x="1524000" y="1122363"/>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rgbClr val="29A149"/>
              </a:buClr>
              <a:buSzPts val="6000"/>
              <a:buFont typeface="Twentieth Century"/>
              <a:buNone/>
              <a:defRPr sz="60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16" name="Google Shape;16;g34548a7594d_1_5"/>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1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900"/>
              <a:buNone/>
              <a:defRPr sz="19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7" name="Google Shape;17;g34548a7594d_1_5"/>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9pPr>
          </a:lstStyle>
          <a:p>
            <a:endParaRPr/>
          </a:p>
        </p:txBody>
      </p:sp>
      <p:sp>
        <p:nvSpPr>
          <p:cNvPr id="18" name="Google Shape;18;g34548a7594d_1_5"/>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9pPr>
          </a:lstStyle>
          <a:p>
            <a:endParaRPr/>
          </a:p>
        </p:txBody>
      </p:sp>
      <p:sp>
        <p:nvSpPr>
          <p:cNvPr id="19" name="Google Shape;19;g34548a7594d_1_5"/>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900" b="0" i="0" u="none" strike="noStrike" cap="none">
                <a:solidFill>
                  <a:schemeClr val="dk1"/>
                </a:solidFill>
                <a:latin typeface="Calibri"/>
                <a:ea typeface="Calibri"/>
                <a:cs typeface="Calibri"/>
                <a:sym typeface="Calibri"/>
              </a:defRPr>
            </a:lvl1pPr>
            <a:lvl2pPr marL="0" marR="0" lvl="1" indent="0" algn="l" rtl="0">
              <a:spcBef>
                <a:spcPts val="0"/>
              </a:spcBef>
              <a:buNone/>
              <a:defRPr sz="1900" b="0" i="0" u="none" strike="noStrike" cap="none">
                <a:solidFill>
                  <a:schemeClr val="dk1"/>
                </a:solidFill>
                <a:latin typeface="Calibri"/>
                <a:ea typeface="Calibri"/>
                <a:cs typeface="Calibri"/>
                <a:sym typeface="Calibri"/>
              </a:defRPr>
            </a:lvl2pPr>
            <a:lvl3pPr marL="0" marR="0" lvl="2" indent="0" algn="l" rtl="0">
              <a:spcBef>
                <a:spcPts val="0"/>
              </a:spcBef>
              <a:buNone/>
              <a:defRPr sz="1900" b="0" i="0" u="none" strike="noStrike" cap="none">
                <a:solidFill>
                  <a:schemeClr val="dk1"/>
                </a:solidFill>
                <a:latin typeface="Calibri"/>
                <a:ea typeface="Calibri"/>
                <a:cs typeface="Calibri"/>
                <a:sym typeface="Calibri"/>
              </a:defRPr>
            </a:lvl3pPr>
            <a:lvl4pPr marL="0" marR="0" lvl="3" indent="0" algn="l" rtl="0">
              <a:spcBef>
                <a:spcPts val="0"/>
              </a:spcBef>
              <a:buNone/>
              <a:defRPr sz="1900" b="0" i="0" u="none" strike="noStrike" cap="none">
                <a:solidFill>
                  <a:schemeClr val="dk1"/>
                </a:solidFill>
                <a:latin typeface="Calibri"/>
                <a:ea typeface="Calibri"/>
                <a:cs typeface="Calibri"/>
                <a:sym typeface="Calibri"/>
              </a:defRPr>
            </a:lvl4pPr>
            <a:lvl5pPr marL="0" marR="0" lvl="4" indent="0" algn="l" rtl="0">
              <a:spcBef>
                <a:spcPts val="0"/>
              </a:spcBef>
              <a:buNone/>
              <a:defRPr sz="1900" b="0" i="0" u="none" strike="noStrike" cap="none">
                <a:solidFill>
                  <a:schemeClr val="dk1"/>
                </a:solidFill>
                <a:latin typeface="Calibri"/>
                <a:ea typeface="Calibri"/>
                <a:cs typeface="Calibri"/>
                <a:sym typeface="Calibri"/>
              </a:defRPr>
            </a:lvl5pPr>
            <a:lvl6pPr marL="0" marR="0" lvl="5" indent="0" algn="l" rtl="0">
              <a:spcBef>
                <a:spcPts val="0"/>
              </a:spcBef>
              <a:buNone/>
              <a:defRPr sz="1900" b="0" i="0" u="none" strike="noStrike" cap="none">
                <a:solidFill>
                  <a:schemeClr val="dk1"/>
                </a:solidFill>
                <a:latin typeface="Calibri"/>
                <a:ea typeface="Calibri"/>
                <a:cs typeface="Calibri"/>
                <a:sym typeface="Calibri"/>
              </a:defRPr>
            </a:lvl6pPr>
            <a:lvl7pPr marL="0" marR="0" lvl="6" indent="0" algn="l" rtl="0">
              <a:spcBef>
                <a:spcPts val="0"/>
              </a:spcBef>
              <a:buNone/>
              <a:defRPr sz="1900" b="0" i="0" u="none" strike="noStrike" cap="none">
                <a:solidFill>
                  <a:schemeClr val="dk1"/>
                </a:solidFill>
                <a:latin typeface="Calibri"/>
                <a:ea typeface="Calibri"/>
                <a:cs typeface="Calibri"/>
                <a:sym typeface="Calibri"/>
              </a:defRPr>
            </a:lvl7pPr>
            <a:lvl8pPr marL="0" marR="0" lvl="7" indent="0" algn="l" rtl="0">
              <a:spcBef>
                <a:spcPts val="0"/>
              </a:spcBef>
              <a:buNone/>
              <a:defRPr sz="1900" b="0" i="0" u="none" strike="noStrike" cap="none">
                <a:solidFill>
                  <a:schemeClr val="dk1"/>
                </a:solidFill>
                <a:latin typeface="Calibri"/>
                <a:ea typeface="Calibri"/>
                <a:cs typeface="Calibri"/>
                <a:sym typeface="Calibri"/>
              </a:defRPr>
            </a:lvl8pPr>
            <a:lvl9pPr marL="0" marR="0" lvl="8" indent="0" algn="l" rtl="0">
              <a:spcBef>
                <a:spcPts val="0"/>
              </a:spcBef>
              <a:buNone/>
              <a:defRPr sz="19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9_Title Slide">
  <p:cSld name="9_Title Slide">
    <p:spTree>
      <p:nvGrpSpPr>
        <p:cNvPr id="1" name="Shape 50"/>
        <p:cNvGrpSpPr/>
        <p:nvPr/>
      </p:nvGrpSpPr>
      <p:grpSpPr>
        <a:xfrm>
          <a:off x="0" y="0"/>
          <a:ext cx="0" cy="0"/>
          <a:chOff x="0" y="0"/>
          <a:chExt cx="0" cy="0"/>
        </a:xfrm>
      </p:grpSpPr>
      <p:pic>
        <p:nvPicPr>
          <p:cNvPr id="51" name="Google Shape;51;g34548a7594d_1_41"/>
          <p:cNvPicPr preferRelativeResize="0"/>
          <p:nvPr/>
        </p:nvPicPr>
        <p:blipFill rotWithShape="1">
          <a:blip r:embed="rId2">
            <a:alphaModFix/>
          </a:blip>
          <a:srcRect/>
          <a:stretch/>
        </p:blipFill>
        <p:spPr>
          <a:xfrm>
            <a:off x="0" y="0"/>
            <a:ext cx="12191998" cy="6858002"/>
          </a:xfrm>
          <a:prstGeom prst="rect">
            <a:avLst/>
          </a:prstGeom>
          <a:noFill/>
          <a:ln>
            <a:noFill/>
          </a:ln>
        </p:spPr>
      </p:pic>
      <p:pic>
        <p:nvPicPr>
          <p:cNvPr id="52" name="Google Shape;52;g34548a7594d_1_41"/>
          <p:cNvPicPr preferRelativeResize="0"/>
          <p:nvPr/>
        </p:nvPicPr>
        <p:blipFill rotWithShape="1">
          <a:blip r:embed="rId3">
            <a:alphaModFix/>
          </a:blip>
          <a:srcRect/>
          <a:stretch/>
        </p:blipFill>
        <p:spPr>
          <a:xfrm>
            <a:off x="5246997" y="201087"/>
            <a:ext cx="1698004" cy="652194"/>
          </a:xfrm>
          <a:prstGeom prst="rect">
            <a:avLst/>
          </a:prstGeom>
          <a:noFill/>
          <a:ln>
            <a:noFill/>
          </a:ln>
        </p:spPr>
      </p:pic>
      <p:sp>
        <p:nvSpPr>
          <p:cNvPr id="53" name="Google Shape;53;g34548a7594d_1_41"/>
          <p:cNvSpPr txBox="1">
            <a:spLocks noGrp="1"/>
          </p:cNvSpPr>
          <p:nvPr>
            <p:ph type="ctrTitle"/>
          </p:nvPr>
        </p:nvSpPr>
        <p:spPr>
          <a:xfrm>
            <a:off x="1524000" y="3115109"/>
            <a:ext cx="9144000" cy="1655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lt1"/>
              </a:buClr>
              <a:buSzPts val="6000"/>
              <a:buFont typeface="Twentieth Century"/>
              <a:buNone/>
              <a:defRPr sz="6000">
                <a:solidFill>
                  <a:schemeClr val="lt1"/>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8_Title Slide">
  <p:cSld name="8_Title Slide">
    <p:spTree>
      <p:nvGrpSpPr>
        <p:cNvPr id="1" name="Shape 54"/>
        <p:cNvGrpSpPr/>
        <p:nvPr/>
      </p:nvGrpSpPr>
      <p:grpSpPr>
        <a:xfrm>
          <a:off x="0" y="0"/>
          <a:ext cx="0" cy="0"/>
          <a:chOff x="0" y="0"/>
          <a:chExt cx="0" cy="0"/>
        </a:xfrm>
      </p:grpSpPr>
      <p:pic>
        <p:nvPicPr>
          <p:cNvPr id="55" name="Google Shape;55;g34548a7594d_1_45"/>
          <p:cNvPicPr preferRelativeResize="0"/>
          <p:nvPr/>
        </p:nvPicPr>
        <p:blipFill rotWithShape="1">
          <a:blip r:embed="rId2">
            <a:alphaModFix/>
          </a:blip>
          <a:srcRect/>
          <a:stretch/>
        </p:blipFill>
        <p:spPr>
          <a:xfrm>
            <a:off x="0" y="0"/>
            <a:ext cx="12191998" cy="6858002"/>
          </a:xfrm>
          <a:prstGeom prst="rect">
            <a:avLst/>
          </a:prstGeom>
          <a:noFill/>
          <a:ln>
            <a:noFill/>
          </a:ln>
        </p:spPr>
      </p:pic>
      <p:pic>
        <p:nvPicPr>
          <p:cNvPr id="56" name="Google Shape;56;g34548a7594d_1_45"/>
          <p:cNvPicPr preferRelativeResize="0"/>
          <p:nvPr/>
        </p:nvPicPr>
        <p:blipFill rotWithShape="1">
          <a:blip r:embed="rId3">
            <a:alphaModFix/>
          </a:blip>
          <a:srcRect/>
          <a:stretch/>
        </p:blipFill>
        <p:spPr>
          <a:xfrm>
            <a:off x="5246997" y="201087"/>
            <a:ext cx="1698004" cy="652194"/>
          </a:xfrm>
          <a:prstGeom prst="rect">
            <a:avLst/>
          </a:prstGeom>
          <a:noFill/>
          <a:ln>
            <a:noFill/>
          </a:ln>
        </p:spPr>
      </p:pic>
      <p:sp>
        <p:nvSpPr>
          <p:cNvPr id="57" name="Google Shape;57;g34548a7594d_1_45"/>
          <p:cNvSpPr txBox="1">
            <a:spLocks noGrp="1"/>
          </p:cNvSpPr>
          <p:nvPr>
            <p:ph type="ctrTitle"/>
          </p:nvPr>
        </p:nvSpPr>
        <p:spPr>
          <a:xfrm>
            <a:off x="1524000" y="3115109"/>
            <a:ext cx="9144000" cy="1655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lt1"/>
              </a:buClr>
              <a:buSzPts val="6000"/>
              <a:buFont typeface="Twentieth Century"/>
              <a:buNone/>
              <a:defRPr sz="6000">
                <a:solidFill>
                  <a:schemeClr val="lt1"/>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1_Title Slide">
  <p:cSld name="11_Title Slide">
    <p:spTree>
      <p:nvGrpSpPr>
        <p:cNvPr id="1" name="Shape 58"/>
        <p:cNvGrpSpPr/>
        <p:nvPr/>
      </p:nvGrpSpPr>
      <p:grpSpPr>
        <a:xfrm>
          <a:off x="0" y="0"/>
          <a:ext cx="0" cy="0"/>
          <a:chOff x="0" y="0"/>
          <a:chExt cx="0" cy="0"/>
        </a:xfrm>
      </p:grpSpPr>
      <p:pic>
        <p:nvPicPr>
          <p:cNvPr id="59" name="Google Shape;59;g34548a7594d_1_49"/>
          <p:cNvPicPr preferRelativeResize="0"/>
          <p:nvPr/>
        </p:nvPicPr>
        <p:blipFill rotWithShape="1">
          <a:blip r:embed="rId2">
            <a:alphaModFix/>
          </a:blip>
          <a:srcRect/>
          <a:stretch/>
        </p:blipFill>
        <p:spPr>
          <a:xfrm>
            <a:off x="0" y="0"/>
            <a:ext cx="12191998" cy="6858002"/>
          </a:xfrm>
          <a:prstGeom prst="rect">
            <a:avLst/>
          </a:prstGeom>
          <a:noFill/>
          <a:ln>
            <a:noFill/>
          </a:ln>
        </p:spPr>
      </p:pic>
      <p:pic>
        <p:nvPicPr>
          <p:cNvPr id="60" name="Google Shape;60;g34548a7594d_1_49"/>
          <p:cNvPicPr preferRelativeResize="0"/>
          <p:nvPr/>
        </p:nvPicPr>
        <p:blipFill rotWithShape="1">
          <a:blip r:embed="rId3">
            <a:alphaModFix/>
          </a:blip>
          <a:srcRect/>
          <a:stretch/>
        </p:blipFill>
        <p:spPr>
          <a:xfrm>
            <a:off x="5246997" y="201087"/>
            <a:ext cx="1698004" cy="652194"/>
          </a:xfrm>
          <a:prstGeom prst="rect">
            <a:avLst/>
          </a:prstGeom>
          <a:noFill/>
          <a:ln>
            <a:noFill/>
          </a:ln>
        </p:spPr>
      </p:pic>
      <p:sp>
        <p:nvSpPr>
          <p:cNvPr id="61" name="Google Shape;61;g34548a7594d_1_49"/>
          <p:cNvSpPr txBox="1">
            <a:spLocks noGrp="1"/>
          </p:cNvSpPr>
          <p:nvPr>
            <p:ph type="ctrTitle"/>
          </p:nvPr>
        </p:nvSpPr>
        <p:spPr>
          <a:xfrm>
            <a:off x="1524000" y="3115109"/>
            <a:ext cx="9144000" cy="1655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lt1"/>
              </a:buClr>
              <a:buSzPts val="6000"/>
              <a:buFont typeface="Twentieth Century"/>
              <a:buNone/>
              <a:defRPr sz="6000">
                <a:solidFill>
                  <a:schemeClr val="lt1"/>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0_Title Slide">
  <p:cSld name="10_Title Slide">
    <p:spTree>
      <p:nvGrpSpPr>
        <p:cNvPr id="1" name="Shape 62"/>
        <p:cNvGrpSpPr/>
        <p:nvPr/>
      </p:nvGrpSpPr>
      <p:grpSpPr>
        <a:xfrm>
          <a:off x="0" y="0"/>
          <a:ext cx="0" cy="0"/>
          <a:chOff x="0" y="0"/>
          <a:chExt cx="0" cy="0"/>
        </a:xfrm>
      </p:grpSpPr>
      <p:pic>
        <p:nvPicPr>
          <p:cNvPr id="63" name="Google Shape;63;g34548a7594d_1_53"/>
          <p:cNvPicPr preferRelativeResize="0"/>
          <p:nvPr/>
        </p:nvPicPr>
        <p:blipFill rotWithShape="1">
          <a:blip r:embed="rId2">
            <a:alphaModFix/>
          </a:blip>
          <a:srcRect/>
          <a:stretch/>
        </p:blipFill>
        <p:spPr>
          <a:xfrm>
            <a:off x="0" y="0"/>
            <a:ext cx="12191998" cy="6858002"/>
          </a:xfrm>
          <a:prstGeom prst="rect">
            <a:avLst/>
          </a:prstGeom>
          <a:noFill/>
          <a:ln>
            <a:noFill/>
          </a:ln>
        </p:spPr>
      </p:pic>
      <p:pic>
        <p:nvPicPr>
          <p:cNvPr id="64" name="Google Shape;64;g34548a7594d_1_53"/>
          <p:cNvPicPr preferRelativeResize="0"/>
          <p:nvPr/>
        </p:nvPicPr>
        <p:blipFill rotWithShape="1">
          <a:blip r:embed="rId3">
            <a:alphaModFix/>
          </a:blip>
          <a:srcRect/>
          <a:stretch/>
        </p:blipFill>
        <p:spPr>
          <a:xfrm>
            <a:off x="5246997" y="201087"/>
            <a:ext cx="1698004" cy="652194"/>
          </a:xfrm>
          <a:prstGeom prst="rect">
            <a:avLst/>
          </a:prstGeom>
          <a:noFill/>
          <a:ln>
            <a:noFill/>
          </a:ln>
        </p:spPr>
      </p:pic>
      <p:sp>
        <p:nvSpPr>
          <p:cNvPr id="65" name="Google Shape;65;g34548a7594d_1_53"/>
          <p:cNvSpPr txBox="1">
            <a:spLocks noGrp="1"/>
          </p:cNvSpPr>
          <p:nvPr>
            <p:ph type="ctrTitle"/>
          </p:nvPr>
        </p:nvSpPr>
        <p:spPr>
          <a:xfrm>
            <a:off x="1524000" y="3115109"/>
            <a:ext cx="9144000" cy="1655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lt1"/>
              </a:buClr>
              <a:buSzPts val="6000"/>
              <a:buFont typeface="Twentieth Century"/>
              <a:buNone/>
              <a:defRPr sz="6000">
                <a:solidFill>
                  <a:schemeClr val="lt1"/>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2_Title Slide">
  <p:cSld name="12_Title Slide">
    <p:spTree>
      <p:nvGrpSpPr>
        <p:cNvPr id="1" name="Shape 66"/>
        <p:cNvGrpSpPr/>
        <p:nvPr/>
      </p:nvGrpSpPr>
      <p:grpSpPr>
        <a:xfrm>
          <a:off x="0" y="0"/>
          <a:ext cx="0" cy="0"/>
          <a:chOff x="0" y="0"/>
          <a:chExt cx="0" cy="0"/>
        </a:xfrm>
      </p:grpSpPr>
      <p:pic>
        <p:nvPicPr>
          <p:cNvPr id="67" name="Google Shape;67;g34548a7594d_1_57"/>
          <p:cNvPicPr preferRelativeResize="0"/>
          <p:nvPr/>
        </p:nvPicPr>
        <p:blipFill rotWithShape="1">
          <a:blip r:embed="rId2">
            <a:alphaModFix/>
          </a:blip>
          <a:srcRect/>
          <a:stretch/>
        </p:blipFill>
        <p:spPr>
          <a:xfrm>
            <a:off x="0" y="0"/>
            <a:ext cx="12191998" cy="6858002"/>
          </a:xfrm>
          <a:prstGeom prst="rect">
            <a:avLst/>
          </a:prstGeom>
          <a:noFill/>
          <a:ln>
            <a:noFill/>
          </a:ln>
        </p:spPr>
      </p:pic>
      <p:pic>
        <p:nvPicPr>
          <p:cNvPr id="68" name="Google Shape;68;g34548a7594d_1_57"/>
          <p:cNvPicPr preferRelativeResize="0"/>
          <p:nvPr/>
        </p:nvPicPr>
        <p:blipFill rotWithShape="1">
          <a:blip r:embed="rId3">
            <a:alphaModFix/>
          </a:blip>
          <a:srcRect/>
          <a:stretch/>
        </p:blipFill>
        <p:spPr>
          <a:xfrm>
            <a:off x="5246997" y="201087"/>
            <a:ext cx="1698004" cy="652194"/>
          </a:xfrm>
          <a:prstGeom prst="rect">
            <a:avLst/>
          </a:prstGeom>
          <a:noFill/>
          <a:ln>
            <a:noFill/>
          </a:ln>
        </p:spPr>
      </p:pic>
      <p:sp>
        <p:nvSpPr>
          <p:cNvPr id="69" name="Google Shape;69;g34548a7594d_1_57"/>
          <p:cNvSpPr txBox="1">
            <a:spLocks noGrp="1"/>
          </p:cNvSpPr>
          <p:nvPr>
            <p:ph type="ctrTitle"/>
          </p:nvPr>
        </p:nvSpPr>
        <p:spPr>
          <a:xfrm>
            <a:off x="1524000" y="3115109"/>
            <a:ext cx="9144000" cy="1655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lt1"/>
              </a:buClr>
              <a:buSzPts val="6000"/>
              <a:buFont typeface="Twentieth Century"/>
              <a:buNone/>
              <a:defRPr sz="6000">
                <a:solidFill>
                  <a:schemeClr val="lt1"/>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13_Title Slide">
  <p:cSld name="13_Title Slide">
    <p:spTree>
      <p:nvGrpSpPr>
        <p:cNvPr id="1" name="Shape 70"/>
        <p:cNvGrpSpPr/>
        <p:nvPr/>
      </p:nvGrpSpPr>
      <p:grpSpPr>
        <a:xfrm>
          <a:off x="0" y="0"/>
          <a:ext cx="0" cy="0"/>
          <a:chOff x="0" y="0"/>
          <a:chExt cx="0" cy="0"/>
        </a:xfrm>
      </p:grpSpPr>
      <p:pic>
        <p:nvPicPr>
          <p:cNvPr id="71" name="Google Shape;71;g34548a7594d_1_61"/>
          <p:cNvPicPr preferRelativeResize="0"/>
          <p:nvPr/>
        </p:nvPicPr>
        <p:blipFill rotWithShape="1">
          <a:blip r:embed="rId2">
            <a:alphaModFix/>
          </a:blip>
          <a:srcRect/>
          <a:stretch/>
        </p:blipFill>
        <p:spPr>
          <a:xfrm>
            <a:off x="0" y="0"/>
            <a:ext cx="12191998" cy="6858002"/>
          </a:xfrm>
          <a:prstGeom prst="rect">
            <a:avLst/>
          </a:prstGeom>
          <a:noFill/>
          <a:ln>
            <a:noFill/>
          </a:ln>
        </p:spPr>
      </p:pic>
      <p:pic>
        <p:nvPicPr>
          <p:cNvPr id="72" name="Google Shape;72;g34548a7594d_1_61"/>
          <p:cNvPicPr preferRelativeResize="0"/>
          <p:nvPr/>
        </p:nvPicPr>
        <p:blipFill rotWithShape="1">
          <a:blip r:embed="rId3">
            <a:alphaModFix/>
          </a:blip>
          <a:srcRect/>
          <a:stretch/>
        </p:blipFill>
        <p:spPr>
          <a:xfrm>
            <a:off x="5246997" y="201087"/>
            <a:ext cx="1698004" cy="652194"/>
          </a:xfrm>
          <a:prstGeom prst="rect">
            <a:avLst/>
          </a:prstGeom>
          <a:noFill/>
          <a:ln>
            <a:noFill/>
          </a:ln>
        </p:spPr>
      </p:pic>
      <p:sp>
        <p:nvSpPr>
          <p:cNvPr id="73" name="Google Shape;73;g34548a7594d_1_61"/>
          <p:cNvSpPr txBox="1">
            <a:spLocks noGrp="1"/>
          </p:cNvSpPr>
          <p:nvPr>
            <p:ph type="ctrTitle"/>
          </p:nvPr>
        </p:nvSpPr>
        <p:spPr>
          <a:xfrm>
            <a:off x="1524000" y="3115109"/>
            <a:ext cx="9144000" cy="1655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lt1"/>
              </a:buClr>
              <a:buSzPts val="6000"/>
              <a:buFont typeface="Twentieth Century"/>
              <a:buNone/>
              <a:defRPr sz="6000">
                <a:solidFill>
                  <a:schemeClr val="lt1"/>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74"/>
        <p:cNvGrpSpPr/>
        <p:nvPr/>
      </p:nvGrpSpPr>
      <p:grpSpPr>
        <a:xfrm>
          <a:off x="0" y="0"/>
          <a:ext cx="0" cy="0"/>
          <a:chOff x="0" y="0"/>
          <a:chExt cx="0" cy="0"/>
        </a:xfrm>
      </p:grpSpPr>
      <p:pic>
        <p:nvPicPr>
          <p:cNvPr id="75" name="Google Shape;75;g34548a7594d_1_65"/>
          <p:cNvPicPr preferRelativeResize="0"/>
          <p:nvPr/>
        </p:nvPicPr>
        <p:blipFill rotWithShape="1">
          <a:blip r:embed="rId2">
            <a:alphaModFix/>
          </a:blip>
          <a:srcRect/>
          <a:stretch/>
        </p:blipFill>
        <p:spPr>
          <a:xfrm>
            <a:off x="0" y="0"/>
            <a:ext cx="12191998" cy="6858002"/>
          </a:xfrm>
          <a:prstGeom prst="rect">
            <a:avLst/>
          </a:prstGeom>
          <a:noFill/>
          <a:ln>
            <a:noFill/>
          </a:ln>
        </p:spPr>
      </p:pic>
      <p:sp>
        <p:nvSpPr>
          <p:cNvPr id="76" name="Google Shape;76;g34548a7594d_1_65"/>
          <p:cNvSpPr txBox="1">
            <a:spLocks noGrp="1"/>
          </p:cNvSpPr>
          <p:nvPr>
            <p:ph type="ctrTitle"/>
          </p:nvPr>
        </p:nvSpPr>
        <p:spPr>
          <a:xfrm>
            <a:off x="1524000" y="1887571"/>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rgbClr val="29A149"/>
              </a:buClr>
              <a:buSzPts val="6000"/>
              <a:buFont typeface="Twentieth Century"/>
              <a:buNone/>
              <a:defRPr sz="60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77"/>
        <p:cNvGrpSpPr/>
        <p:nvPr/>
      </p:nvGrpSpPr>
      <p:grpSpPr>
        <a:xfrm>
          <a:off x="0" y="0"/>
          <a:ext cx="0" cy="0"/>
          <a:chOff x="0" y="0"/>
          <a:chExt cx="0" cy="0"/>
        </a:xfrm>
      </p:grpSpPr>
      <p:sp>
        <p:nvSpPr>
          <p:cNvPr id="78" name="Google Shape;78;g34548a7594d_1_68"/>
          <p:cNvSpPr txBox="1">
            <a:spLocks noGrp="1"/>
          </p:cNvSpPr>
          <p:nvPr>
            <p:ph type="title"/>
          </p:nvPr>
        </p:nvSpPr>
        <p:spPr>
          <a:xfrm>
            <a:off x="433137" y="345241"/>
            <a:ext cx="10920900" cy="3651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29A149"/>
              </a:buClr>
              <a:buSzPts val="1900"/>
              <a:buNone/>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79" name="Google Shape;79;g34548a7594d_1_68"/>
          <p:cNvSpPr txBox="1">
            <a:spLocks noGrp="1"/>
          </p:cNvSpPr>
          <p:nvPr>
            <p:ph type="body" idx="1"/>
          </p:nvPr>
        </p:nvSpPr>
        <p:spPr>
          <a:xfrm>
            <a:off x="433137" y="895149"/>
            <a:ext cx="11319300" cy="47835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80"/>
        <p:cNvGrpSpPr/>
        <p:nvPr/>
      </p:nvGrpSpPr>
      <p:grpSpPr>
        <a:xfrm>
          <a:off x="0" y="0"/>
          <a:ext cx="0" cy="0"/>
          <a:chOff x="0" y="0"/>
          <a:chExt cx="0" cy="0"/>
        </a:xfrm>
      </p:grpSpPr>
      <p:sp>
        <p:nvSpPr>
          <p:cNvPr id="81" name="Google Shape;81;g34548a7594d_1_71"/>
          <p:cNvSpPr txBox="1">
            <a:spLocks noGrp="1"/>
          </p:cNvSpPr>
          <p:nvPr>
            <p:ph type="title"/>
          </p:nvPr>
        </p:nvSpPr>
        <p:spPr>
          <a:xfrm>
            <a:off x="831850" y="1709738"/>
            <a:ext cx="10515600" cy="28527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rgbClr val="29A149"/>
              </a:buClr>
              <a:buSzPts val="6000"/>
              <a:buFont typeface="Twentieth Century"/>
              <a:buNone/>
              <a:defRPr sz="60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82" name="Google Shape;82;g34548a7594d_1_71"/>
          <p:cNvSpPr txBox="1">
            <a:spLocks noGrp="1"/>
          </p:cNvSpPr>
          <p:nvPr>
            <p:ph type="body" idx="1"/>
          </p:nvPr>
        </p:nvSpPr>
        <p:spPr>
          <a:xfrm>
            <a:off x="831850" y="4589463"/>
            <a:ext cx="10515600" cy="15000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900"/>
              <a:buNone/>
              <a:defRPr sz="19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83" name="Google Shape;83;g34548a7594d_1_71"/>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500"/>
              <a:buNone/>
              <a:defRPr sz="1900">
                <a:solidFill>
                  <a:schemeClr val="dk1"/>
                </a:solidFill>
                <a:latin typeface="Calibri"/>
                <a:ea typeface="Calibri"/>
                <a:cs typeface="Calibri"/>
                <a:sym typeface="Calibri"/>
              </a:defRPr>
            </a:lvl1pPr>
            <a:lvl2pPr marR="0" lvl="1"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9pPr>
          </a:lstStyle>
          <a:p>
            <a:endParaRPr/>
          </a:p>
        </p:txBody>
      </p:sp>
      <p:sp>
        <p:nvSpPr>
          <p:cNvPr id="84" name="Google Shape;84;g34548a7594d_1_71"/>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500"/>
              <a:buNone/>
              <a:defRPr sz="1900">
                <a:solidFill>
                  <a:schemeClr val="dk1"/>
                </a:solidFill>
                <a:latin typeface="Calibri"/>
                <a:ea typeface="Calibri"/>
                <a:cs typeface="Calibri"/>
                <a:sym typeface="Calibri"/>
              </a:defRPr>
            </a:lvl1pPr>
            <a:lvl2pPr marR="0" lvl="1"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9pPr>
          </a:lstStyle>
          <a:p>
            <a:endParaRPr/>
          </a:p>
        </p:txBody>
      </p:sp>
      <p:sp>
        <p:nvSpPr>
          <p:cNvPr id="85" name="Google Shape;85;g34548a7594d_1_71"/>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900">
                <a:solidFill>
                  <a:schemeClr val="dk1"/>
                </a:solidFill>
                <a:latin typeface="Calibri"/>
                <a:ea typeface="Calibri"/>
                <a:cs typeface="Calibri"/>
                <a:sym typeface="Calibri"/>
              </a:defRPr>
            </a:lvl1pPr>
            <a:lvl2pPr marL="0" marR="0" lvl="1" indent="0" algn="l" rtl="0">
              <a:spcBef>
                <a:spcPts val="0"/>
              </a:spcBef>
              <a:buNone/>
              <a:defRPr sz="1900">
                <a:solidFill>
                  <a:schemeClr val="dk1"/>
                </a:solidFill>
                <a:latin typeface="Calibri"/>
                <a:ea typeface="Calibri"/>
                <a:cs typeface="Calibri"/>
                <a:sym typeface="Calibri"/>
              </a:defRPr>
            </a:lvl2pPr>
            <a:lvl3pPr marL="0" marR="0" lvl="2" indent="0" algn="l" rtl="0">
              <a:spcBef>
                <a:spcPts val="0"/>
              </a:spcBef>
              <a:buNone/>
              <a:defRPr sz="1900">
                <a:solidFill>
                  <a:schemeClr val="dk1"/>
                </a:solidFill>
                <a:latin typeface="Calibri"/>
                <a:ea typeface="Calibri"/>
                <a:cs typeface="Calibri"/>
                <a:sym typeface="Calibri"/>
              </a:defRPr>
            </a:lvl3pPr>
            <a:lvl4pPr marL="0" marR="0" lvl="3" indent="0" algn="l" rtl="0">
              <a:spcBef>
                <a:spcPts val="0"/>
              </a:spcBef>
              <a:buNone/>
              <a:defRPr sz="1900">
                <a:solidFill>
                  <a:schemeClr val="dk1"/>
                </a:solidFill>
                <a:latin typeface="Calibri"/>
                <a:ea typeface="Calibri"/>
                <a:cs typeface="Calibri"/>
                <a:sym typeface="Calibri"/>
              </a:defRPr>
            </a:lvl4pPr>
            <a:lvl5pPr marL="0" marR="0" lvl="4" indent="0" algn="l" rtl="0">
              <a:spcBef>
                <a:spcPts val="0"/>
              </a:spcBef>
              <a:buNone/>
              <a:defRPr sz="1900">
                <a:solidFill>
                  <a:schemeClr val="dk1"/>
                </a:solidFill>
                <a:latin typeface="Calibri"/>
                <a:ea typeface="Calibri"/>
                <a:cs typeface="Calibri"/>
                <a:sym typeface="Calibri"/>
              </a:defRPr>
            </a:lvl5pPr>
            <a:lvl6pPr marL="0" marR="0" lvl="5" indent="0" algn="l" rtl="0">
              <a:spcBef>
                <a:spcPts val="0"/>
              </a:spcBef>
              <a:buNone/>
              <a:defRPr sz="1900">
                <a:solidFill>
                  <a:schemeClr val="dk1"/>
                </a:solidFill>
                <a:latin typeface="Calibri"/>
                <a:ea typeface="Calibri"/>
                <a:cs typeface="Calibri"/>
                <a:sym typeface="Calibri"/>
              </a:defRPr>
            </a:lvl6pPr>
            <a:lvl7pPr marL="0" marR="0" lvl="6" indent="0" algn="l" rtl="0">
              <a:spcBef>
                <a:spcPts val="0"/>
              </a:spcBef>
              <a:buNone/>
              <a:defRPr sz="1900">
                <a:solidFill>
                  <a:schemeClr val="dk1"/>
                </a:solidFill>
                <a:latin typeface="Calibri"/>
                <a:ea typeface="Calibri"/>
                <a:cs typeface="Calibri"/>
                <a:sym typeface="Calibri"/>
              </a:defRPr>
            </a:lvl7pPr>
            <a:lvl8pPr marL="0" marR="0" lvl="7" indent="0" algn="l" rtl="0">
              <a:spcBef>
                <a:spcPts val="0"/>
              </a:spcBef>
              <a:buNone/>
              <a:defRPr sz="1900">
                <a:solidFill>
                  <a:schemeClr val="dk1"/>
                </a:solidFill>
                <a:latin typeface="Calibri"/>
                <a:ea typeface="Calibri"/>
                <a:cs typeface="Calibri"/>
                <a:sym typeface="Calibri"/>
              </a:defRPr>
            </a:lvl8pPr>
            <a:lvl9pPr marL="0" marR="0" lvl="8" indent="0" algn="l" rtl="0">
              <a:spcBef>
                <a:spcPts val="0"/>
              </a:spcBef>
              <a:buNone/>
              <a:defRPr sz="1900">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86"/>
        <p:cNvGrpSpPr/>
        <p:nvPr/>
      </p:nvGrpSpPr>
      <p:grpSpPr>
        <a:xfrm>
          <a:off x="0" y="0"/>
          <a:ext cx="0" cy="0"/>
          <a:chOff x="0" y="0"/>
          <a:chExt cx="0" cy="0"/>
        </a:xfrm>
      </p:grpSpPr>
      <p:sp>
        <p:nvSpPr>
          <p:cNvPr id="87" name="Google Shape;87;g34548a7594d_1_77"/>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29A149"/>
              </a:buClr>
              <a:buSzPts val="1900"/>
              <a:buNone/>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88" name="Google Shape;88;g34548a7594d_1_77"/>
          <p:cNvSpPr txBox="1">
            <a:spLocks noGrp="1"/>
          </p:cNvSpPr>
          <p:nvPr>
            <p:ph type="body" idx="1"/>
          </p:nvPr>
        </p:nvSpPr>
        <p:spPr>
          <a:xfrm>
            <a:off x="838200" y="1825625"/>
            <a:ext cx="5181600" cy="43512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89" name="Google Shape;89;g34548a7594d_1_77"/>
          <p:cNvSpPr txBox="1">
            <a:spLocks noGrp="1"/>
          </p:cNvSpPr>
          <p:nvPr>
            <p:ph type="body" idx="2"/>
          </p:nvPr>
        </p:nvSpPr>
        <p:spPr>
          <a:xfrm>
            <a:off x="6172200" y="1825625"/>
            <a:ext cx="5181600" cy="43512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90" name="Google Shape;90;g34548a7594d_1_77"/>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500"/>
              <a:buNone/>
              <a:defRPr sz="1900">
                <a:solidFill>
                  <a:schemeClr val="dk1"/>
                </a:solidFill>
                <a:latin typeface="Calibri"/>
                <a:ea typeface="Calibri"/>
                <a:cs typeface="Calibri"/>
                <a:sym typeface="Calibri"/>
              </a:defRPr>
            </a:lvl1pPr>
            <a:lvl2pPr marR="0" lvl="1"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9pPr>
          </a:lstStyle>
          <a:p>
            <a:endParaRPr/>
          </a:p>
        </p:txBody>
      </p:sp>
      <p:sp>
        <p:nvSpPr>
          <p:cNvPr id="91" name="Google Shape;91;g34548a7594d_1_77"/>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500"/>
              <a:buNone/>
              <a:defRPr sz="1900">
                <a:solidFill>
                  <a:schemeClr val="dk1"/>
                </a:solidFill>
                <a:latin typeface="Calibri"/>
                <a:ea typeface="Calibri"/>
                <a:cs typeface="Calibri"/>
                <a:sym typeface="Calibri"/>
              </a:defRPr>
            </a:lvl1pPr>
            <a:lvl2pPr marR="0" lvl="1"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9pPr>
          </a:lstStyle>
          <a:p>
            <a:endParaRPr/>
          </a:p>
        </p:txBody>
      </p:sp>
      <p:sp>
        <p:nvSpPr>
          <p:cNvPr id="92" name="Google Shape;92;g34548a7594d_1_77"/>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900">
                <a:solidFill>
                  <a:schemeClr val="dk1"/>
                </a:solidFill>
                <a:latin typeface="Calibri"/>
                <a:ea typeface="Calibri"/>
                <a:cs typeface="Calibri"/>
                <a:sym typeface="Calibri"/>
              </a:defRPr>
            </a:lvl1pPr>
            <a:lvl2pPr marL="0" marR="0" lvl="1" indent="0" algn="l" rtl="0">
              <a:spcBef>
                <a:spcPts val="0"/>
              </a:spcBef>
              <a:buNone/>
              <a:defRPr sz="1900">
                <a:solidFill>
                  <a:schemeClr val="dk1"/>
                </a:solidFill>
                <a:latin typeface="Calibri"/>
                <a:ea typeface="Calibri"/>
                <a:cs typeface="Calibri"/>
                <a:sym typeface="Calibri"/>
              </a:defRPr>
            </a:lvl2pPr>
            <a:lvl3pPr marL="0" marR="0" lvl="2" indent="0" algn="l" rtl="0">
              <a:spcBef>
                <a:spcPts val="0"/>
              </a:spcBef>
              <a:buNone/>
              <a:defRPr sz="1900">
                <a:solidFill>
                  <a:schemeClr val="dk1"/>
                </a:solidFill>
                <a:latin typeface="Calibri"/>
                <a:ea typeface="Calibri"/>
                <a:cs typeface="Calibri"/>
                <a:sym typeface="Calibri"/>
              </a:defRPr>
            </a:lvl3pPr>
            <a:lvl4pPr marL="0" marR="0" lvl="3" indent="0" algn="l" rtl="0">
              <a:spcBef>
                <a:spcPts val="0"/>
              </a:spcBef>
              <a:buNone/>
              <a:defRPr sz="1900">
                <a:solidFill>
                  <a:schemeClr val="dk1"/>
                </a:solidFill>
                <a:latin typeface="Calibri"/>
                <a:ea typeface="Calibri"/>
                <a:cs typeface="Calibri"/>
                <a:sym typeface="Calibri"/>
              </a:defRPr>
            </a:lvl4pPr>
            <a:lvl5pPr marL="0" marR="0" lvl="4" indent="0" algn="l" rtl="0">
              <a:spcBef>
                <a:spcPts val="0"/>
              </a:spcBef>
              <a:buNone/>
              <a:defRPr sz="1900">
                <a:solidFill>
                  <a:schemeClr val="dk1"/>
                </a:solidFill>
                <a:latin typeface="Calibri"/>
                <a:ea typeface="Calibri"/>
                <a:cs typeface="Calibri"/>
                <a:sym typeface="Calibri"/>
              </a:defRPr>
            </a:lvl5pPr>
            <a:lvl6pPr marL="0" marR="0" lvl="5" indent="0" algn="l" rtl="0">
              <a:spcBef>
                <a:spcPts val="0"/>
              </a:spcBef>
              <a:buNone/>
              <a:defRPr sz="1900">
                <a:solidFill>
                  <a:schemeClr val="dk1"/>
                </a:solidFill>
                <a:latin typeface="Calibri"/>
                <a:ea typeface="Calibri"/>
                <a:cs typeface="Calibri"/>
                <a:sym typeface="Calibri"/>
              </a:defRPr>
            </a:lvl6pPr>
            <a:lvl7pPr marL="0" marR="0" lvl="6" indent="0" algn="l" rtl="0">
              <a:spcBef>
                <a:spcPts val="0"/>
              </a:spcBef>
              <a:buNone/>
              <a:defRPr sz="1900">
                <a:solidFill>
                  <a:schemeClr val="dk1"/>
                </a:solidFill>
                <a:latin typeface="Calibri"/>
                <a:ea typeface="Calibri"/>
                <a:cs typeface="Calibri"/>
                <a:sym typeface="Calibri"/>
              </a:defRPr>
            </a:lvl7pPr>
            <a:lvl8pPr marL="0" marR="0" lvl="7" indent="0" algn="l" rtl="0">
              <a:spcBef>
                <a:spcPts val="0"/>
              </a:spcBef>
              <a:buNone/>
              <a:defRPr sz="1900">
                <a:solidFill>
                  <a:schemeClr val="dk1"/>
                </a:solidFill>
                <a:latin typeface="Calibri"/>
                <a:ea typeface="Calibri"/>
                <a:cs typeface="Calibri"/>
                <a:sym typeface="Calibri"/>
              </a:defRPr>
            </a:lvl8pPr>
            <a:lvl9pPr marL="0" marR="0" lvl="8" indent="0" algn="l" rtl="0">
              <a:spcBef>
                <a:spcPts val="0"/>
              </a:spcBef>
              <a:buNone/>
              <a:defRPr sz="1900">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0"/>
        <p:cNvGrpSpPr/>
        <p:nvPr/>
      </p:nvGrpSpPr>
      <p:grpSpPr>
        <a:xfrm>
          <a:off x="0" y="0"/>
          <a:ext cx="0" cy="0"/>
          <a:chOff x="0" y="0"/>
          <a:chExt cx="0" cy="0"/>
        </a:xfrm>
      </p:grpSpPr>
      <p:sp>
        <p:nvSpPr>
          <p:cNvPr id="21" name="Google Shape;21;g34548a7594d_1_11"/>
          <p:cNvSpPr txBox="1">
            <a:spLocks noGrp="1"/>
          </p:cNvSpPr>
          <p:nvPr>
            <p:ph type="title"/>
          </p:nvPr>
        </p:nvSpPr>
        <p:spPr>
          <a:xfrm>
            <a:off x="415600" y="593367"/>
            <a:ext cx="11360700" cy="763500"/>
          </a:xfrm>
          <a:prstGeom prst="rect">
            <a:avLst/>
          </a:prstGeom>
          <a:noFill/>
          <a:ln>
            <a:noFill/>
          </a:ln>
        </p:spPr>
        <p:txBody>
          <a:bodyPr spcFirstLastPara="1" wrap="square" lIns="91425" tIns="91425" rIns="91425" bIns="91425" anchor="t" anchorCtr="0">
            <a:normAutofit/>
          </a:bodyPr>
          <a:lstStyle>
            <a:lvl1pPr lvl="0" algn="l">
              <a:lnSpc>
                <a:spcPct val="90000"/>
              </a:lnSpc>
              <a:spcBef>
                <a:spcPts val="0"/>
              </a:spcBef>
              <a:spcAft>
                <a:spcPts val="0"/>
              </a:spcAft>
              <a:buClr>
                <a:srgbClr val="29A149"/>
              </a:buClr>
              <a:buSzPts val="2800"/>
              <a:buFont typeface="Twentieth Century"/>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g34548a7594d_1_11"/>
          <p:cNvSpPr txBox="1">
            <a:spLocks noGrp="1"/>
          </p:cNvSpPr>
          <p:nvPr>
            <p:ph type="body" idx="1"/>
          </p:nvPr>
        </p:nvSpPr>
        <p:spPr>
          <a:xfrm>
            <a:off x="415600" y="1536633"/>
            <a:ext cx="11360700" cy="4555200"/>
          </a:xfrm>
          <a:prstGeom prst="rect">
            <a:avLst/>
          </a:prstGeom>
          <a:noFill/>
          <a:ln>
            <a:noFill/>
          </a:ln>
        </p:spPr>
        <p:txBody>
          <a:bodyPr spcFirstLastPara="1" wrap="square" lIns="91425" tIns="91425" rIns="91425" bIns="91425" anchor="t" anchorCtr="0">
            <a:normAutofit/>
          </a:bodyPr>
          <a:lstStyle>
            <a:lvl1pPr marL="457200" lvl="0" indent="-349250" algn="l">
              <a:lnSpc>
                <a:spcPct val="90000"/>
              </a:lnSpc>
              <a:spcBef>
                <a:spcPts val="0"/>
              </a:spcBef>
              <a:spcAft>
                <a:spcPts val="0"/>
              </a:spcAft>
              <a:buClr>
                <a:schemeClr val="dk1"/>
              </a:buClr>
              <a:buSzPts val="1900"/>
              <a:buChar char="●"/>
              <a:defRPr/>
            </a:lvl1pPr>
            <a:lvl2pPr marL="914400" lvl="1" indent="-323850" algn="l">
              <a:lnSpc>
                <a:spcPct val="90000"/>
              </a:lnSpc>
              <a:spcBef>
                <a:spcPts val="0"/>
              </a:spcBef>
              <a:spcAft>
                <a:spcPts val="0"/>
              </a:spcAft>
              <a:buClr>
                <a:schemeClr val="dk1"/>
              </a:buClr>
              <a:buSzPts val="1500"/>
              <a:buChar char="○"/>
              <a:defRPr/>
            </a:lvl2pPr>
            <a:lvl3pPr marL="1371600" lvl="2" indent="-323850" algn="l">
              <a:lnSpc>
                <a:spcPct val="90000"/>
              </a:lnSpc>
              <a:spcBef>
                <a:spcPts val="0"/>
              </a:spcBef>
              <a:spcAft>
                <a:spcPts val="0"/>
              </a:spcAft>
              <a:buClr>
                <a:schemeClr val="dk1"/>
              </a:buClr>
              <a:buSzPts val="1500"/>
              <a:buChar char="■"/>
              <a:defRPr/>
            </a:lvl3pPr>
            <a:lvl4pPr marL="1828800" lvl="3" indent="-323850" algn="l">
              <a:lnSpc>
                <a:spcPct val="90000"/>
              </a:lnSpc>
              <a:spcBef>
                <a:spcPts val="0"/>
              </a:spcBef>
              <a:spcAft>
                <a:spcPts val="0"/>
              </a:spcAft>
              <a:buClr>
                <a:schemeClr val="dk1"/>
              </a:buClr>
              <a:buSzPts val="1500"/>
              <a:buChar char="●"/>
              <a:defRPr/>
            </a:lvl4pPr>
            <a:lvl5pPr marL="2286000" lvl="4" indent="-323850" algn="l">
              <a:lnSpc>
                <a:spcPct val="90000"/>
              </a:lnSpc>
              <a:spcBef>
                <a:spcPts val="0"/>
              </a:spcBef>
              <a:spcAft>
                <a:spcPts val="0"/>
              </a:spcAft>
              <a:buClr>
                <a:schemeClr val="dk1"/>
              </a:buClr>
              <a:buSzPts val="1500"/>
              <a:buChar char="○"/>
              <a:defRPr/>
            </a:lvl5pPr>
            <a:lvl6pPr marL="2743200" lvl="5" indent="-323850" algn="l">
              <a:lnSpc>
                <a:spcPct val="90000"/>
              </a:lnSpc>
              <a:spcBef>
                <a:spcPts val="0"/>
              </a:spcBef>
              <a:spcAft>
                <a:spcPts val="0"/>
              </a:spcAft>
              <a:buClr>
                <a:schemeClr val="dk1"/>
              </a:buClr>
              <a:buSzPts val="1500"/>
              <a:buChar char="■"/>
              <a:defRPr/>
            </a:lvl6pPr>
            <a:lvl7pPr marL="3200400" lvl="6" indent="-323850" algn="l">
              <a:lnSpc>
                <a:spcPct val="90000"/>
              </a:lnSpc>
              <a:spcBef>
                <a:spcPts val="0"/>
              </a:spcBef>
              <a:spcAft>
                <a:spcPts val="0"/>
              </a:spcAft>
              <a:buClr>
                <a:schemeClr val="dk1"/>
              </a:buClr>
              <a:buSzPts val="1500"/>
              <a:buChar char="●"/>
              <a:defRPr/>
            </a:lvl7pPr>
            <a:lvl8pPr marL="3657600" lvl="7" indent="-323850" algn="l">
              <a:lnSpc>
                <a:spcPct val="90000"/>
              </a:lnSpc>
              <a:spcBef>
                <a:spcPts val="0"/>
              </a:spcBef>
              <a:spcAft>
                <a:spcPts val="0"/>
              </a:spcAft>
              <a:buClr>
                <a:schemeClr val="dk1"/>
              </a:buClr>
              <a:buSzPts val="1500"/>
              <a:buChar char="○"/>
              <a:defRPr/>
            </a:lvl8pPr>
            <a:lvl9pPr marL="4114800" lvl="8" indent="-323850" algn="l">
              <a:lnSpc>
                <a:spcPct val="90000"/>
              </a:lnSpc>
              <a:spcBef>
                <a:spcPts val="0"/>
              </a:spcBef>
              <a:spcAft>
                <a:spcPts val="0"/>
              </a:spcAft>
              <a:buClr>
                <a:schemeClr val="dk1"/>
              </a:buClr>
              <a:buSzPts val="1500"/>
              <a:buChar char="■"/>
              <a:defRPr/>
            </a:lvl9pPr>
          </a:lstStyle>
          <a:p>
            <a:endParaRPr/>
          </a:p>
        </p:txBody>
      </p:sp>
      <p:sp>
        <p:nvSpPr>
          <p:cNvPr id="23" name="Google Shape;23;g34548a7594d_1_11"/>
          <p:cNvSpPr txBox="1">
            <a:spLocks noGrp="1"/>
          </p:cNvSpPr>
          <p:nvPr>
            <p:ph type="sldNum" idx="12"/>
          </p:nvPr>
        </p:nvSpPr>
        <p:spPr>
          <a:xfrm>
            <a:off x="11296611" y="6217623"/>
            <a:ext cx="731700" cy="524700"/>
          </a:xfrm>
          <a:prstGeom prst="rect">
            <a:avLst/>
          </a:prstGeom>
          <a:noFill/>
          <a:ln>
            <a:noFill/>
          </a:ln>
        </p:spPr>
        <p:txBody>
          <a:bodyPr spcFirstLastPara="1" wrap="square" lIns="91425" tIns="91425" rIns="91425" bIns="91425" anchor="ctr" anchorCtr="0">
            <a:normAutofit/>
          </a:bodyPr>
          <a:lstStyle>
            <a:lvl1pPr marL="0" marR="0" lvl="0" indent="0" algn="r" rtl="0">
              <a:buClr>
                <a:schemeClr val="dk1"/>
              </a:buClr>
              <a:buSzPts val="1900"/>
              <a:buFont typeface="Calibri"/>
              <a:buNone/>
              <a:defRPr sz="1900">
                <a:solidFill>
                  <a:schemeClr val="dk1"/>
                </a:solidFill>
                <a:latin typeface="Calibri"/>
                <a:ea typeface="Calibri"/>
                <a:cs typeface="Calibri"/>
                <a:sym typeface="Calibri"/>
              </a:defRPr>
            </a:lvl1pPr>
            <a:lvl2pPr marL="0" marR="0" lvl="1" indent="0" algn="r" rtl="0">
              <a:buClr>
                <a:schemeClr val="dk1"/>
              </a:buClr>
              <a:buSzPts val="1900"/>
              <a:buFont typeface="Calibri"/>
              <a:buNone/>
              <a:defRPr sz="1900">
                <a:solidFill>
                  <a:schemeClr val="dk1"/>
                </a:solidFill>
                <a:latin typeface="Calibri"/>
                <a:ea typeface="Calibri"/>
                <a:cs typeface="Calibri"/>
                <a:sym typeface="Calibri"/>
              </a:defRPr>
            </a:lvl2pPr>
            <a:lvl3pPr marL="0" marR="0" lvl="2" indent="0" algn="r" rtl="0">
              <a:buClr>
                <a:schemeClr val="dk1"/>
              </a:buClr>
              <a:buSzPts val="1900"/>
              <a:buFont typeface="Calibri"/>
              <a:buNone/>
              <a:defRPr sz="1900">
                <a:solidFill>
                  <a:schemeClr val="dk1"/>
                </a:solidFill>
                <a:latin typeface="Calibri"/>
                <a:ea typeface="Calibri"/>
                <a:cs typeface="Calibri"/>
                <a:sym typeface="Calibri"/>
              </a:defRPr>
            </a:lvl3pPr>
            <a:lvl4pPr marL="0" marR="0" lvl="3" indent="0" algn="r" rtl="0">
              <a:buClr>
                <a:schemeClr val="dk1"/>
              </a:buClr>
              <a:buSzPts val="1900"/>
              <a:buFont typeface="Calibri"/>
              <a:buNone/>
              <a:defRPr sz="1900">
                <a:solidFill>
                  <a:schemeClr val="dk1"/>
                </a:solidFill>
                <a:latin typeface="Calibri"/>
                <a:ea typeface="Calibri"/>
                <a:cs typeface="Calibri"/>
                <a:sym typeface="Calibri"/>
              </a:defRPr>
            </a:lvl4pPr>
            <a:lvl5pPr marL="0" marR="0" lvl="4" indent="0" algn="r" rtl="0">
              <a:buClr>
                <a:schemeClr val="dk1"/>
              </a:buClr>
              <a:buSzPts val="1900"/>
              <a:buFont typeface="Calibri"/>
              <a:buNone/>
              <a:defRPr sz="1900">
                <a:solidFill>
                  <a:schemeClr val="dk1"/>
                </a:solidFill>
                <a:latin typeface="Calibri"/>
                <a:ea typeface="Calibri"/>
                <a:cs typeface="Calibri"/>
                <a:sym typeface="Calibri"/>
              </a:defRPr>
            </a:lvl5pPr>
            <a:lvl6pPr marL="0" marR="0" lvl="5" indent="0" algn="r" rtl="0">
              <a:buClr>
                <a:schemeClr val="dk1"/>
              </a:buClr>
              <a:buSzPts val="1900"/>
              <a:buFont typeface="Calibri"/>
              <a:buNone/>
              <a:defRPr sz="1900">
                <a:solidFill>
                  <a:schemeClr val="dk1"/>
                </a:solidFill>
                <a:latin typeface="Calibri"/>
                <a:ea typeface="Calibri"/>
                <a:cs typeface="Calibri"/>
                <a:sym typeface="Calibri"/>
              </a:defRPr>
            </a:lvl6pPr>
            <a:lvl7pPr marL="0" marR="0" lvl="6" indent="0" algn="r" rtl="0">
              <a:buClr>
                <a:schemeClr val="dk1"/>
              </a:buClr>
              <a:buSzPts val="1900"/>
              <a:buFont typeface="Calibri"/>
              <a:buNone/>
              <a:defRPr sz="1900">
                <a:solidFill>
                  <a:schemeClr val="dk1"/>
                </a:solidFill>
                <a:latin typeface="Calibri"/>
                <a:ea typeface="Calibri"/>
                <a:cs typeface="Calibri"/>
                <a:sym typeface="Calibri"/>
              </a:defRPr>
            </a:lvl7pPr>
            <a:lvl8pPr marL="0" marR="0" lvl="7" indent="0" algn="r" rtl="0">
              <a:buClr>
                <a:schemeClr val="dk1"/>
              </a:buClr>
              <a:buSzPts val="1900"/>
              <a:buFont typeface="Calibri"/>
              <a:buNone/>
              <a:defRPr sz="1900">
                <a:solidFill>
                  <a:schemeClr val="dk1"/>
                </a:solidFill>
                <a:latin typeface="Calibri"/>
                <a:ea typeface="Calibri"/>
                <a:cs typeface="Calibri"/>
                <a:sym typeface="Calibri"/>
              </a:defRPr>
            </a:lvl8pPr>
            <a:lvl9pPr marL="0" marR="0" lvl="8" indent="0" algn="r" rtl="0">
              <a:buClr>
                <a:schemeClr val="dk1"/>
              </a:buClr>
              <a:buSzPts val="1900"/>
              <a:buFont typeface="Calibri"/>
              <a:buNone/>
              <a:defRPr sz="1900">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93"/>
        <p:cNvGrpSpPr/>
        <p:nvPr/>
      </p:nvGrpSpPr>
      <p:grpSpPr>
        <a:xfrm>
          <a:off x="0" y="0"/>
          <a:ext cx="0" cy="0"/>
          <a:chOff x="0" y="0"/>
          <a:chExt cx="0" cy="0"/>
        </a:xfrm>
      </p:grpSpPr>
      <p:sp>
        <p:nvSpPr>
          <p:cNvPr id="94" name="Google Shape;94;g34548a7594d_1_84"/>
          <p:cNvSpPr txBox="1">
            <a:spLocks noGrp="1"/>
          </p:cNvSpPr>
          <p:nvPr>
            <p:ph type="title"/>
          </p:nvPr>
        </p:nvSpPr>
        <p:spPr>
          <a:xfrm>
            <a:off x="839788" y="365125"/>
            <a:ext cx="10515600" cy="13257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29A149"/>
              </a:buClr>
              <a:buSzPts val="1900"/>
              <a:buNone/>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95" name="Google Shape;95;g34548a7594d_1_84"/>
          <p:cNvSpPr txBox="1">
            <a:spLocks noGrp="1"/>
          </p:cNvSpPr>
          <p:nvPr>
            <p:ph type="body" idx="1"/>
          </p:nvPr>
        </p:nvSpPr>
        <p:spPr>
          <a:xfrm>
            <a:off x="839788" y="1681163"/>
            <a:ext cx="5157600" cy="8241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1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900"/>
              <a:buNone/>
              <a:defRPr sz="19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96" name="Google Shape;96;g34548a7594d_1_84"/>
          <p:cNvSpPr txBox="1">
            <a:spLocks noGrp="1"/>
          </p:cNvSpPr>
          <p:nvPr>
            <p:ph type="body" idx="2"/>
          </p:nvPr>
        </p:nvSpPr>
        <p:spPr>
          <a:xfrm>
            <a:off x="839788" y="2505075"/>
            <a:ext cx="5157600" cy="36843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97" name="Google Shape;97;g34548a7594d_1_84"/>
          <p:cNvSpPr txBox="1">
            <a:spLocks noGrp="1"/>
          </p:cNvSpPr>
          <p:nvPr>
            <p:ph type="body" idx="3"/>
          </p:nvPr>
        </p:nvSpPr>
        <p:spPr>
          <a:xfrm>
            <a:off x="6172200" y="1681163"/>
            <a:ext cx="5183100" cy="8241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1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900"/>
              <a:buNone/>
              <a:defRPr sz="19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98" name="Google Shape;98;g34548a7594d_1_84"/>
          <p:cNvSpPr txBox="1">
            <a:spLocks noGrp="1"/>
          </p:cNvSpPr>
          <p:nvPr>
            <p:ph type="body" idx="4"/>
          </p:nvPr>
        </p:nvSpPr>
        <p:spPr>
          <a:xfrm>
            <a:off x="6172200" y="2505075"/>
            <a:ext cx="5183100" cy="36843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99" name="Google Shape;99;g34548a7594d_1_84"/>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500"/>
              <a:buNone/>
              <a:defRPr sz="1900">
                <a:solidFill>
                  <a:schemeClr val="dk1"/>
                </a:solidFill>
                <a:latin typeface="Calibri"/>
                <a:ea typeface="Calibri"/>
                <a:cs typeface="Calibri"/>
                <a:sym typeface="Calibri"/>
              </a:defRPr>
            </a:lvl1pPr>
            <a:lvl2pPr marR="0" lvl="1"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9pPr>
          </a:lstStyle>
          <a:p>
            <a:endParaRPr/>
          </a:p>
        </p:txBody>
      </p:sp>
      <p:sp>
        <p:nvSpPr>
          <p:cNvPr id="100" name="Google Shape;100;g34548a7594d_1_84"/>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500"/>
              <a:buNone/>
              <a:defRPr sz="1900">
                <a:solidFill>
                  <a:schemeClr val="dk1"/>
                </a:solidFill>
                <a:latin typeface="Calibri"/>
                <a:ea typeface="Calibri"/>
                <a:cs typeface="Calibri"/>
                <a:sym typeface="Calibri"/>
              </a:defRPr>
            </a:lvl1pPr>
            <a:lvl2pPr marR="0" lvl="1"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9pPr>
          </a:lstStyle>
          <a:p>
            <a:endParaRPr/>
          </a:p>
        </p:txBody>
      </p:sp>
      <p:sp>
        <p:nvSpPr>
          <p:cNvPr id="101" name="Google Shape;101;g34548a7594d_1_84"/>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900">
                <a:solidFill>
                  <a:schemeClr val="dk1"/>
                </a:solidFill>
                <a:latin typeface="Calibri"/>
                <a:ea typeface="Calibri"/>
                <a:cs typeface="Calibri"/>
                <a:sym typeface="Calibri"/>
              </a:defRPr>
            </a:lvl1pPr>
            <a:lvl2pPr marL="0" marR="0" lvl="1" indent="0" algn="l" rtl="0">
              <a:spcBef>
                <a:spcPts val="0"/>
              </a:spcBef>
              <a:buNone/>
              <a:defRPr sz="1900">
                <a:solidFill>
                  <a:schemeClr val="dk1"/>
                </a:solidFill>
                <a:latin typeface="Calibri"/>
                <a:ea typeface="Calibri"/>
                <a:cs typeface="Calibri"/>
                <a:sym typeface="Calibri"/>
              </a:defRPr>
            </a:lvl2pPr>
            <a:lvl3pPr marL="0" marR="0" lvl="2" indent="0" algn="l" rtl="0">
              <a:spcBef>
                <a:spcPts val="0"/>
              </a:spcBef>
              <a:buNone/>
              <a:defRPr sz="1900">
                <a:solidFill>
                  <a:schemeClr val="dk1"/>
                </a:solidFill>
                <a:latin typeface="Calibri"/>
                <a:ea typeface="Calibri"/>
                <a:cs typeface="Calibri"/>
                <a:sym typeface="Calibri"/>
              </a:defRPr>
            </a:lvl3pPr>
            <a:lvl4pPr marL="0" marR="0" lvl="3" indent="0" algn="l" rtl="0">
              <a:spcBef>
                <a:spcPts val="0"/>
              </a:spcBef>
              <a:buNone/>
              <a:defRPr sz="1900">
                <a:solidFill>
                  <a:schemeClr val="dk1"/>
                </a:solidFill>
                <a:latin typeface="Calibri"/>
                <a:ea typeface="Calibri"/>
                <a:cs typeface="Calibri"/>
                <a:sym typeface="Calibri"/>
              </a:defRPr>
            </a:lvl4pPr>
            <a:lvl5pPr marL="0" marR="0" lvl="4" indent="0" algn="l" rtl="0">
              <a:spcBef>
                <a:spcPts val="0"/>
              </a:spcBef>
              <a:buNone/>
              <a:defRPr sz="1900">
                <a:solidFill>
                  <a:schemeClr val="dk1"/>
                </a:solidFill>
                <a:latin typeface="Calibri"/>
                <a:ea typeface="Calibri"/>
                <a:cs typeface="Calibri"/>
                <a:sym typeface="Calibri"/>
              </a:defRPr>
            </a:lvl5pPr>
            <a:lvl6pPr marL="0" marR="0" lvl="5" indent="0" algn="l" rtl="0">
              <a:spcBef>
                <a:spcPts val="0"/>
              </a:spcBef>
              <a:buNone/>
              <a:defRPr sz="1900">
                <a:solidFill>
                  <a:schemeClr val="dk1"/>
                </a:solidFill>
                <a:latin typeface="Calibri"/>
                <a:ea typeface="Calibri"/>
                <a:cs typeface="Calibri"/>
                <a:sym typeface="Calibri"/>
              </a:defRPr>
            </a:lvl6pPr>
            <a:lvl7pPr marL="0" marR="0" lvl="6" indent="0" algn="l" rtl="0">
              <a:spcBef>
                <a:spcPts val="0"/>
              </a:spcBef>
              <a:buNone/>
              <a:defRPr sz="1900">
                <a:solidFill>
                  <a:schemeClr val="dk1"/>
                </a:solidFill>
                <a:latin typeface="Calibri"/>
                <a:ea typeface="Calibri"/>
                <a:cs typeface="Calibri"/>
                <a:sym typeface="Calibri"/>
              </a:defRPr>
            </a:lvl7pPr>
            <a:lvl8pPr marL="0" marR="0" lvl="7" indent="0" algn="l" rtl="0">
              <a:spcBef>
                <a:spcPts val="0"/>
              </a:spcBef>
              <a:buNone/>
              <a:defRPr sz="1900">
                <a:solidFill>
                  <a:schemeClr val="dk1"/>
                </a:solidFill>
                <a:latin typeface="Calibri"/>
                <a:ea typeface="Calibri"/>
                <a:cs typeface="Calibri"/>
                <a:sym typeface="Calibri"/>
              </a:defRPr>
            </a:lvl8pPr>
            <a:lvl9pPr marL="0" marR="0" lvl="8" indent="0" algn="l" rtl="0">
              <a:spcBef>
                <a:spcPts val="0"/>
              </a:spcBef>
              <a:buNone/>
              <a:defRPr sz="1900">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02"/>
        <p:cNvGrpSpPr/>
        <p:nvPr/>
      </p:nvGrpSpPr>
      <p:grpSpPr>
        <a:xfrm>
          <a:off x="0" y="0"/>
          <a:ext cx="0" cy="0"/>
          <a:chOff x="0" y="0"/>
          <a:chExt cx="0" cy="0"/>
        </a:xfrm>
      </p:grpSpPr>
      <p:sp>
        <p:nvSpPr>
          <p:cNvPr id="103" name="Google Shape;103;g34548a7594d_1_93"/>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29A149"/>
              </a:buClr>
              <a:buSzPts val="1900"/>
              <a:buNone/>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104" name="Google Shape;104;g34548a7594d_1_93"/>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500"/>
              <a:buNone/>
              <a:defRPr sz="1900">
                <a:solidFill>
                  <a:schemeClr val="dk1"/>
                </a:solidFill>
                <a:latin typeface="Calibri"/>
                <a:ea typeface="Calibri"/>
                <a:cs typeface="Calibri"/>
                <a:sym typeface="Calibri"/>
              </a:defRPr>
            </a:lvl1pPr>
            <a:lvl2pPr marR="0" lvl="1"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9pPr>
          </a:lstStyle>
          <a:p>
            <a:endParaRPr/>
          </a:p>
        </p:txBody>
      </p:sp>
      <p:sp>
        <p:nvSpPr>
          <p:cNvPr id="105" name="Google Shape;105;g34548a7594d_1_93"/>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500"/>
              <a:buNone/>
              <a:defRPr sz="1900">
                <a:solidFill>
                  <a:schemeClr val="dk1"/>
                </a:solidFill>
                <a:latin typeface="Calibri"/>
                <a:ea typeface="Calibri"/>
                <a:cs typeface="Calibri"/>
                <a:sym typeface="Calibri"/>
              </a:defRPr>
            </a:lvl1pPr>
            <a:lvl2pPr marR="0" lvl="1"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9pPr>
          </a:lstStyle>
          <a:p>
            <a:endParaRPr/>
          </a:p>
        </p:txBody>
      </p:sp>
      <p:sp>
        <p:nvSpPr>
          <p:cNvPr id="106" name="Google Shape;106;g34548a7594d_1_9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900">
                <a:solidFill>
                  <a:schemeClr val="dk1"/>
                </a:solidFill>
                <a:latin typeface="Calibri"/>
                <a:ea typeface="Calibri"/>
                <a:cs typeface="Calibri"/>
                <a:sym typeface="Calibri"/>
              </a:defRPr>
            </a:lvl1pPr>
            <a:lvl2pPr marL="0" marR="0" lvl="1" indent="0" algn="l" rtl="0">
              <a:spcBef>
                <a:spcPts val="0"/>
              </a:spcBef>
              <a:buNone/>
              <a:defRPr sz="1900">
                <a:solidFill>
                  <a:schemeClr val="dk1"/>
                </a:solidFill>
                <a:latin typeface="Calibri"/>
                <a:ea typeface="Calibri"/>
                <a:cs typeface="Calibri"/>
                <a:sym typeface="Calibri"/>
              </a:defRPr>
            </a:lvl2pPr>
            <a:lvl3pPr marL="0" marR="0" lvl="2" indent="0" algn="l" rtl="0">
              <a:spcBef>
                <a:spcPts val="0"/>
              </a:spcBef>
              <a:buNone/>
              <a:defRPr sz="1900">
                <a:solidFill>
                  <a:schemeClr val="dk1"/>
                </a:solidFill>
                <a:latin typeface="Calibri"/>
                <a:ea typeface="Calibri"/>
                <a:cs typeface="Calibri"/>
                <a:sym typeface="Calibri"/>
              </a:defRPr>
            </a:lvl3pPr>
            <a:lvl4pPr marL="0" marR="0" lvl="3" indent="0" algn="l" rtl="0">
              <a:spcBef>
                <a:spcPts val="0"/>
              </a:spcBef>
              <a:buNone/>
              <a:defRPr sz="1900">
                <a:solidFill>
                  <a:schemeClr val="dk1"/>
                </a:solidFill>
                <a:latin typeface="Calibri"/>
                <a:ea typeface="Calibri"/>
                <a:cs typeface="Calibri"/>
                <a:sym typeface="Calibri"/>
              </a:defRPr>
            </a:lvl4pPr>
            <a:lvl5pPr marL="0" marR="0" lvl="4" indent="0" algn="l" rtl="0">
              <a:spcBef>
                <a:spcPts val="0"/>
              </a:spcBef>
              <a:buNone/>
              <a:defRPr sz="1900">
                <a:solidFill>
                  <a:schemeClr val="dk1"/>
                </a:solidFill>
                <a:latin typeface="Calibri"/>
                <a:ea typeface="Calibri"/>
                <a:cs typeface="Calibri"/>
                <a:sym typeface="Calibri"/>
              </a:defRPr>
            </a:lvl5pPr>
            <a:lvl6pPr marL="0" marR="0" lvl="5" indent="0" algn="l" rtl="0">
              <a:spcBef>
                <a:spcPts val="0"/>
              </a:spcBef>
              <a:buNone/>
              <a:defRPr sz="1900">
                <a:solidFill>
                  <a:schemeClr val="dk1"/>
                </a:solidFill>
                <a:latin typeface="Calibri"/>
                <a:ea typeface="Calibri"/>
                <a:cs typeface="Calibri"/>
                <a:sym typeface="Calibri"/>
              </a:defRPr>
            </a:lvl6pPr>
            <a:lvl7pPr marL="0" marR="0" lvl="6" indent="0" algn="l" rtl="0">
              <a:spcBef>
                <a:spcPts val="0"/>
              </a:spcBef>
              <a:buNone/>
              <a:defRPr sz="1900">
                <a:solidFill>
                  <a:schemeClr val="dk1"/>
                </a:solidFill>
                <a:latin typeface="Calibri"/>
                <a:ea typeface="Calibri"/>
                <a:cs typeface="Calibri"/>
                <a:sym typeface="Calibri"/>
              </a:defRPr>
            </a:lvl7pPr>
            <a:lvl8pPr marL="0" marR="0" lvl="7" indent="0" algn="l" rtl="0">
              <a:spcBef>
                <a:spcPts val="0"/>
              </a:spcBef>
              <a:buNone/>
              <a:defRPr sz="1900">
                <a:solidFill>
                  <a:schemeClr val="dk1"/>
                </a:solidFill>
                <a:latin typeface="Calibri"/>
                <a:ea typeface="Calibri"/>
                <a:cs typeface="Calibri"/>
                <a:sym typeface="Calibri"/>
              </a:defRPr>
            </a:lvl8pPr>
            <a:lvl9pPr marL="0" marR="0" lvl="8" indent="0" algn="l" rtl="0">
              <a:spcBef>
                <a:spcPts val="0"/>
              </a:spcBef>
              <a:buNone/>
              <a:defRPr sz="1900">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07"/>
        <p:cNvGrpSpPr/>
        <p:nvPr/>
      </p:nvGrpSpPr>
      <p:grpSpPr>
        <a:xfrm>
          <a:off x="0" y="0"/>
          <a:ext cx="0" cy="0"/>
          <a:chOff x="0" y="0"/>
          <a:chExt cx="0" cy="0"/>
        </a:xfrm>
      </p:grpSpPr>
      <p:sp>
        <p:nvSpPr>
          <p:cNvPr id="108" name="Google Shape;108;g34548a7594d_1_98"/>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500"/>
              <a:buNone/>
              <a:defRPr sz="1900">
                <a:solidFill>
                  <a:schemeClr val="dk1"/>
                </a:solidFill>
                <a:latin typeface="Calibri"/>
                <a:ea typeface="Calibri"/>
                <a:cs typeface="Calibri"/>
                <a:sym typeface="Calibri"/>
              </a:defRPr>
            </a:lvl1pPr>
            <a:lvl2pPr marR="0" lvl="1"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9pPr>
          </a:lstStyle>
          <a:p>
            <a:endParaRPr/>
          </a:p>
        </p:txBody>
      </p:sp>
      <p:sp>
        <p:nvSpPr>
          <p:cNvPr id="109" name="Google Shape;109;g34548a7594d_1_98"/>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500"/>
              <a:buNone/>
              <a:defRPr sz="1900">
                <a:solidFill>
                  <a:schemeClr val="dk1"/>
                </a:solidFill>
                <a:latin typeface="Calibri"/>
                <a:ea typeface="Calibri"/>
                <a:cs typeface="Calibri"/>
                <a:sym typeface="Calibri"/>
              </a:defRPr>
            </a:lvl1pPr>
            <a:lvl2pPr marR="0" lvl="1"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9pPr>
          </a:lstStyle>
          <a:p>
            <a:endParaRPr/>
          </a:p>
        </p:txBody>
      </p:sp>
      <p:sp>
        <p:nvSpPr>
          <p:cNvPr id="110" name="Google Shape;110;g34548a7594d_1_98"/>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900">
                <a:solidFill>
                  <a:schemeClr val="dk1"/>
                </a:solidFill>
                <a:latin typeface="Calibri"/>
                <a:ea typeface="Calibri"/>
                <a:cs typeface="Calibri"/>
                <a:sym typeface="Calibri"/>
              </a:defRPr>
            </a:lvl1pPr>
            <a:lvl2pPr marL="0" marR="0" lvl="1" indent="0" algn="l" rtl="0">
              <a:spcBef>
                <a:spcPts val="0"/>
              </a:spcBef>
              <a:buNone/>
              <a:defRPr sz="1900">
                <a:solidFill>
                  <a:schemeClr val="dk1"/>
                </a:solidFill>
                <a:latin typeface="Calibri"/>
                <a:ea typeface="Calibri"/>
                <a:cs typeface="Calibri"/>
                <a:sym typeface="Calibri"/>
              </a:defRPr>
            </a:lvl2pPr>
            <a:lvl3pPr marL="0" marR="0" lvl="2" indent="0" algn="l" rtl="0">
              <a:spcBef>
                <a:spcPts val="0"/>
              </a:spcBef>
              <a:buNone/>
              <a:defRPr sz="1900">
                <a:solidFill>
                  <a:schemeClr val="dk1"/>
                </a:solidFill>
                <a:latin typeface="Calibri"/>
                <a:ea typeface="Calibri"/>
                <a:cs typeface="Calibri"/>
                <a:sym typeface="Calibri"/>
              </a:defRPr>
            </a:lvl3pPr>
            <a:lvl4pPr marL="0" marR="0" lvl="3" indent="0" algn="l" rtl="0">
              <a:spcBef>
                <a:spcPts val="0"/>
              </a:spcBef>
              <a:buNone/>
              <a:defRPr sz="1900">
                <a:solidFill>
                  <a:schemeClr val="dk1"/>
                </a:solidFill>
                <a:latin typeface="Calibri"/>
                <a:ea typeface="Calibri"/>
                <a:cs typeface="Calibri"/>
                <a:sym typeface="Calibri"/>
              </a:defRPr>
            </a:lvl4pPr>
            <a:lvl5pPr marL="0" marR="0" lvl="4" indent="0" algn="l" rtl="0">
              <a:spcBef>
                <a:spcPts val="0"/>
              </a:spcBef>
              <a:buNone/>
              <a:defRPr sz="1900">
                <a:solidFill>
                  <a:schemeClr val="dk1"/>
                </a:solidFill>
                <a:latin typeface="Calibri"/>
                <a:ea typeface="Calibri"/>
                <a:cs typeface="Calibri"/>
                <a:sym typeface="Calibri"/>
              </a:defRPr>
            </a:lvl5pPr>
            <a:lvl6pPr marL="0" marR="0" lvl="5" indent="0" algn="l" rtl="0">
              <a:spcBef>
                <a:spcPts val="0"/>
              </a:spcBef>
              <a:buNone/>
              <a:defRPr sz="1900">
                <a:solidFill>
                  <a:schemeClr val="dk1"/>
                </a:solidFill>
                <a:latin typeface="Calibri"/>
                <a:ea typeface="Calibri"/>
                <a:cs typeface="Calibri"/>
                <a:sym typeface="Calibri"/>
              </a:defRPr>
            </a:lvl6pPr>
            <a:lvl7pPr marL="0" marR="0" lvl="6" indent="0" algn="l" rtl="0">
              <a:spcBef>
                <a:spcPts val="0"/>
              </a:spcBef>
              <a:buNone/>
              <a:defRPr sz="1900">
                <a:solidFill>
                  <a:schemeClr val="dk1"/>
                </a:solidFill>
                <a:latin typeface="Calibri"/>
                <a:ea typeface="Calibri"/>
                <a:cs typeface="Calibri"/>
                <a:sym typeface="Calibri"/>
              </a:defRPr>
            </a:lvl7pPr>
            <a:lvl8pPr marL="0" marR="0" lvl="7" indent="0" algn="l" rtl="0">
              <a:spcBef>
                <a:spcPts val="0"/>
              </a:spcBef>
              <a:buNone/>
              <a:defRPr sz="1900">
                <a:solidFill>
                  <a:schemeClr val="dk1"/>
                </a:solidFill>
                <a:latin typeface="Calibri"/>
                <a:ea typeface="Calibri"/>
                <a:cs typeface="Calibri"/>
                <a:sym typeface="Calibri"/>
              </a:defRPr>
            </a:lvl8pPr>
            <a:lvl9pPr marL="0" marR="0" lvl="8" indent="0" algn="l" rtl="0">
              <a:spcBef>
                <a:spcPts val="0"/>
              </a:spcBef>
              <a:buNone/>
              <a:defRPr sz="1900">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11"/>
        <p:cNvGrpSpPr/>
        <p:nvPr/>
      </p:nvGrpSpPr>
      <p:grpSpPr>
        <a:xfrm>
          <a:off x="0" y="0"/>
          <a:ext cx="0" cy="0"/>
          <a:chOff x="0" y="0"/>
          <a:chExt cx="0" cy="0"/>
        </a:xfrm>
      </p:grpSpPr>
      <p:sp>
        <p:nvSpPr>
          <p:cNvPr id="112" name="Google Shape;112;g34548a7594d_1_102"/>
          <p:cNvSpPr txBox="1">
            <a:spLocks noGrp="1"/>
          </p:cNvSpPr>
          <p:nvPr>
            <p:ph type="title"/>
          </p:nvPr>
        </p:nvSpPr>
        <p:spPr>
          <a:xfrm>
            <a:off x="839788" y="457200"/>
            <a:ext cx="3932400" cy="16005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rgbClr val="29A149"/>
              </a:buClr>
              <a:buSzPts val="3200"/>
              <a:buFont typeface="Twentieth Century"/>
              <a:buNone/>
              <a:defRPr sz="32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113" name="Google Shape;113;g34548a7594d_1_102"/>
          <p:cNvSpPr txBox="1">
            <a:spLocks noGrp="1"/>
          </p:cNvSpPr>
          <p:nvPr>
            <p:ph type="body" idx="1"/>
          </p:nvPr>
        </p:nvSpPr>
        <p:spPr>
          <a:xfrm>
            <a:off x="5183188" y="987425"/>
            <a:ext cx="6172500" cy="4873500"/>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1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14" name="Google Shape;114;g34548a7594d_1_102"/>
          <p:cNvSpPr txBox="1">
            <a:spLocks noGrp="1"/>
          </p:cNvSpPr>
          <p:nvPr>
            <p:ph type="body" idx="2"/>
          </p:nvPr>
        </p:nvSpPr>
        <p:spPr>
          <a:xfrm>
            <a:off x="839788" y="2057400"/>
            <a:ext cx="3932400" cy="381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500"/>
              <a:buNone/>
              <a:defRPr sz="15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100"/>
              <a:buNone/>
              <a:defRPr sz="1100"/>
            </a:lvl4pPr>
            <a:lvl5pPr marL="2286000" lvl="4" indent="-228600" algn="l">
              <a:lnSpc>
                <a:spcPct val="90000"/>
              </a:lnSpc>
              <a:spcBef>
                <a:spcPts val="500"/>
              </a:spcBef>
              <a:spcAft>
                <a:spcPts val="0"/>
              </a:spcAft>
              <a:buClr>
                <a:schemeClr val="dk1"/>
              </a:buClr>
              <a:buSzPts val="1100"/>
              <a:buNone/>
              <a:defRPr sz="1100"/>
            </a:lvl5pPr>
            <a:lvl6pPr marL="2743200" lvl="5" indent="-228600" algn="l">
              <a:lnSpc>
                <a:spcPct val="90000"/>
              </a:lnSpc>
              <a:spcBef>
                <a:spcPts val="500"/>
              </a:spcBef>
              <a:spcAft>
                <a:spcPts val="0"/>
              </a:spcAft>
              <a:buClr>
                <a:schemeClr val="dk1"/>
              </a:buClr>
              <a:buSzPts val="1100"/>
              <a:buNone/>
              <a:defRPr sz="1100"/>
            </a:lvl6pPr>
            <a:lvl7pPr marL="3200400" lvl="6" indent="-228600" algn="l">
              <a:lnSpc>
                <a:spcPct val="90000"/>
              </a:lnSpc>
              <a:spcBef>
                <a:spcPts val="500"/>
              </a:spcBef>
              <a:spcAft>
                <a:spcPts val="0"/>
              </a:spcAft>
              <a:buClr>
                <a:schemeClr val="dk1"/>
              </a:buClr>
              <a:buSzPts val="1100"/>
              <a:buNone/>
              <a:defRPr sz="1100"/>
            </a:lvl7pPr>
            <a:lvl8pPr marL="3657600" lvl="7" indent="-228600" algn="l">
              <a:lnSpc>
                <a:spcPct val="90000"/>
              </a:lnSpc>
              <a:spcBef>
                <a:spcPts val="500"/>
              </a:spcBef>
              <a:spcAft>
                <a:spcPts val="0"/>
              </a:spcAft>
              <a:buClr>
                <a:schemeClr val="dk1"/>
              </a:buClr>
              <a:buSzPts val="1100"/>
              <a:buNone/>
              <a:defRPr sz="1100"/>
            </a:lvl8pPr>
            <a:lvl9pPr marL="4114800" lvl="8" indent="-228600" algn="l">
              <a:lnSpc>
                <a:spcPct val="90000"/>
              </a:lnSpc>
              <a:spcBef>
                <a:spcPts val="500"/>
              </a:spcBef>
              <a:spcAft>
                <a:spcPts val="0"/>
              </a:spcAft>
              <a:buClr>
                <a:schemeClr val="dk1"/>
              </a:buClr>
              <a:buSzPts val="1100"/>
              <a:buNone/>
              <a:defRPr sz="1100"/>
            </a:lvl9pPr>
          </a:lstStyle>
          <a:p>
            <a:endParaRPr/>
          </a:p>
        </p:txBody>
      </p:sp>
      <p:sp>
        <p:nvSpPr>
          <p:cNvPr id="115" name="Google Shape;115;g34548a7594d_1_10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500"/>
              <a:buNone/>
              <a:defRPr sz="1900">
                <a:solidFill>
                  <a:schemeClr val="dk1"/>
                </a:solidFill>
                <a:latin typeface="Calibri"/>
                <a:ea typeface="Calibri"/>
                <a:cs typeface="Calibri"/>
                <a:sym typeface="Calibri"/>
              </a:defRPr>
            </a:lvl1pPr>
            <a:lvl2pPr marR="0" lvl="1"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9pPr>
          </a:lstStyle>
          <a:p>
            <a:endParaRPr/>
          </a:p>
        </p:txBody>
      </p:sp>
      <p:sp>
        <p:nvSpPr>
          <p:cNvPr id="116" name="Google Shape;116;g34548a7594d_1_102"/>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500"/>
              <a:buNone/>
              <a:defRPr sz="1900">
                <a:solidFill>
                  <a:schemeClr val="dk1"/>
                </a:solidFill>
                <a:latin typeface="Calibri"/>
                <a:ea typeface="Calibri"/>
                <a:cs typeface="Calibri"/>
                <a:sym typeface="Calibri"/>
              </a:defRPr>
            </a:lvl1pPr>
            <a:lvl2pPr marR="0" lvl="1"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9pPr>
          </a:lstStyle>
          <a:p>
            <a:endParaRPr/>
          </a:p>
        </p:txBody>
      </p:sp>
      <p:sp>
        <p:nvSpPr>
          <p:cNvPr id="117" name="Google Shape;117;g34548a7594d_1_10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900">
                <a:solidFill>
                  <a:schemeClr val="dk1"/>
                </a:solidFill>
                <a:latin typeface="Calibri"/>
                <a:ea typeface="Calibri"/>
                <a:cs typeface="Calibri"/>
                <a:sym typeface="Calibri"/>
              </a:defRPr>
            </a:lvl1pPr>
            <a:lvl2pPr marL="0" marR="0" lvl="1" indent="0" algn="l" rtl="0">
              <a:spcBef>
                <a:spcPts val="0"/>
              </a:spcBef>
              <a:buNone/>
              <a:defRPr sz="1900">
                <a:solidFill>
                  <a:schemeClr val="dk1"/>
                </a:solidFill>
                <a:latin typeface="Calibri"/>
                <a:ea typeface="Calibri"/>
                <a:cs typeface="Calibri"/>
                <a:sym typeface="Calibri"/>
              </a:defRPr>
            </a:lvl2pPr>
            <a:lvl3pPr marL="0" marR="0" lvl="2" indent="0" algn="l" rtl="0">
              <a:spcBef>
                <a:spcPts val="0"/>
              </a:spcBef>
              <a:buNone/>
              <a:defRPr sz="1900">
                <a:solidFill>
                  <a:schemeClr val="dk1"/>
                </a:solidFill>
                <a:latin typeface="Calibri"/>
                <a:ea typeface="Calibri"/>
                <a:cs typeface="Calibri"/>
                <a:sym typeface="Calibri"/>
              </a:defRPr>
            </a:lvl3pPr>
            <a:lvl4pPr marL="0" marR="0" lvl="3" indent="0" algn="l" rtl="0">
              <a:spcBef>
                <a:spcPts val="0"/>
              </a:spcBef>
              <a:buNone/>
              <a:defRPr sz="1900">
                <a:solidFill>
                  <a:schemeClr val="dk1"/>
                </a:solidFill>
                <a:latin typeface="Calibri"/>
                <a:ea typeface="Calibri"/>
                <a:cs typeface="Calibri"/>
                <a:sym typeface="Calibri"/>
              </a:defRPr>
            </a:lvl4pPr>
            <a:lvl5pPr marL="0" marR="0" lvl="4" indent="0" algn="l" rtl="0">
              <a:spcBef>
                <a:spcPts val="0"/>
              </a:spcBef>
              <a:buNone/>
              <a:defRPr sz="1900">
                <a:solidFill>
                  <a:schemeClr val="dk1"/>
                </a:solidFill>
                <a:latin typeface="Calibri"/>
                <a:ea typeface="Calibri"/>
                <a:cs typeface="Calibri"/>
                <a:sym typeface="Calibri"/>
              </a:defRPr>
            </a:lvl5pPr>
            <a:lvl6pPr marL="0" marR="0" lvl="5" indent="0" algn="l" rtl="0">
              <a:spcBef>
                <a:spcPts val="0"/>
              </a:spcBef>
              <a:buNone/>
              <a:defRPr sz="1900">
                <a:solidFill>
                  <a:schemeClr val="dk1"/>
                </a:solidFill>
                <a:latin typeface="Calibri"/>
                <a:ea typeface="Calibri"/>
                <a:cs typeface="Calibri"/>
                <a:sym typeface="Calibri"/>
              </a:defRPr>
            </a:lvl6pPr>
            <a:lvl7pPr marL="0" marR="0" lvl="6" indent="0" algn="l" rtl="0">
              <a:spcBef>
                <a:spcPts val="0"/>
              </a:spcBef>
              <a:buNone/>
              <a:defRPr sz="1900">
                <a:solidFill>
                  <a:schemeClr val="dk1"/>
                </a:solidFill>
                <a:latin typeface="Calibri"/>
                <a:ea typeface="Calibri"/>
                <a:cs typeface="Calibri"/>
                <a:sym typeface="Calibri"/>
              </a:defRPr>
            </a:lvl7pPr>
            <a:lvl8pPr marL="0" marR="0" lvl="7" indent="0" algn="l" rtl="0">
              <a:spcBef>
                <a:spcPts val="0"/>
              </a:spcBef>
              <a:buNone/>
              <a:defRPr sz="1900">
                <a:solidFill>
                  <a:schemeClr val="dk1"/>
                </a:solidFill>
                <a:latin typeface="Calibri"/>
                <a:ea typeface="Calibri"/>
                <a:cs typeface="Calibri"/>
                <a:sym typeface="Calibri"/>
              </a:defRPr>
            </a:lvl8pPr>
            <a:lvl9pPr marL="0" marR="0" lvl="8" indent="0" algn="l" rtl="0">
              <a:spcBef>
                <a:spcPts val="0"/>
              </a:spcBef>
              <a:buNone/>
              <a:defRPr sz="1900">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18"/>
        <p:cNvGrpSpPr/>
        <p:nvPr/>
      </p:nvGrpSpPr>
      <p:grpSpPr>
        <a:xfrm>
          <a:off x="0" y="0"/>
          <a:ext cx="0" cy="0"/>
          <a:chOff x="0" y="0"/>
          <a:chExt cx="0" cy="0"/>
        </a:xfrm>
      </p:grpSpPr>
      <p:sp>
        <p:nvSpPr>
          <p:cNvPr id="119" name="Google Shape;119;g34548a7594d_1_109"/>
          <p:cNvSpPr txBox="1">
            <a:spLocks noGrp="1"/>
          </p:cNvSpPr>
          <p:nvPr>
            <p:ph type="title"/>
          </p:nvPr>
        </p:nvSpPr>
        <p:spPr>
          <a:xfrm>
            <a:off x="839788" y="457200"/>
            <a:ext cx="3932400" cy="16005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rgbClr val="29A149"/>
              </a:buClr>
              <a:buSzPts val="3200"/>
              <a:buFont typeface="Twentieth Century"/>
              <a:buNone/>
              <a:defRPr sz="32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120" name="Google Shape;120;g34548a7594d_1_109"/>
          <p:cNvSpPr>
            <a:spLocks noGrp="1"/>
          </p:cNvSpPr>
          <p:nvPr>
            <p:ph type="pic" idx="2"/>
          </p:nvPr>
        </p:nvSpPr>
        <p:spPr>
          <a:xfrm>
            <a:off x="5183188" y="987425"/>
            <a:ext cx="6172500" cy="4873500"/>
          </a:xfrm>
          <a:prstGeom prst="rect">
            <a:avLst/>
          </a:prstGeom>
          <a:noFill/>
          <a:ln>
            <a:noFill/>
          </a:ln>
        </p:spPr>
      </p:sp>
      <p:sp>
        <p:nvSpPr>
          <p:cNvPr id="121" name="Google Shape;121;g34548a7594d_1_109"/>
          <p:cNvSpPr txBox="1">
            <a:spLocks noGrp="1"/>
          </p:cNvSpPr>
          <p:nvPr>
            <p:ph type="body" idx="1"/>
          </p:nvPr>
        </p:nvSpPr>
        <p:spPr>
          <a:xfrm>
            <a:off x="839788" y="2057400"/>
            <a:ext cx="3932400" cy="381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500"/>
              <a:buNone/>
              <a:defRPr sz="15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100"/>
              <a:buNone/>
              <a:defRPr sz="1100"/>
            </a:lvl4pPr>
            <a:lvl5pPr marL="2286000" lvl="4" indent="-228600" algn="l">
              <a:lnSpc>
                <a:spcPct val="90000"/>
              </a:lnSpc>
              <a:spcBef>
                <a:spcPts val="500"/>
              </a:spcBef>
              <a:spcAft>
                <a:spcPts val="0"/>
              </a:spcAft>
              <a:buClr>
                <a:schemeClr val="dk1"/>
              </a:buClr>
              <a:buSzPts val="1100"/>
              <a:buNone/>
              <a:defRPr sz="1100"/>
            </a:lvl5pPr>
            <a:lvl6pPr marL="2743200" lvl="5" indent="-228600" algn="l">
              <a:lnSpc>
                <a:spcPct val="90000"/>
              </a:lnSpc>
              <a:spcBef>
                <a:spcPts val="500"/>
              </a:spcBef>
              <a:spcAft>
                <a:spcPts val="0"/>
              </a:spcAft>
              <a:buClr>
                <a:schemeClr val="dk1"/>
              </a:buClr>
              <a:buSzPts val="1100"/>
              <a:buNone/>
              <a:defRPr sz="1100"/>
            </a:lvl6pPr>
            <a:lvl7pPr marL="3200400" lvl="6" indent="-228600" algn="l">
              <a:lnSpc>
                <a:spcPct val="90000"/>
              </a:lnSpc>
              <a:spcBef>
                <a:spcPts val="500"/>
              </a:spcBef>
              <a:spcAft>
                <a:spcPts val="0"/>
              </a:spcAft>
              <a:buClr>
                <a:schemeClr val="dk1"/>
              </a:buClr>
              <a:buSzPts val="1100"/>
              <a:buNone/>
              <a:defRPr sz="1100"/>
            </a:lvl7pPr>
            <a:lvl8pPr marL="3657600" lvl="7" indent="-228600" algn="l">
              <a:lnSpc>
                <a:spcPct val="90000"/>
              </a:lnSpc>
              <a:spcBef>
                <a:spcPts val="500"/>
              </a:spcBef>
              <a:spcAft>
                <a:spcPts val="0"/>
              </a:spcAft>
              <a:buClr>
                <a:schemeClr val="dk1"/>
              </a:buClr>
              <a:buSzPts val="1100"/>
              <a:buNone/>
              <a:defRPr sz="1100"/>
            </a:lvl8pPr>
            <a:lvl9pPr marL="4114800" lvl="8" indent="-228600" algn="l">
              <a:lnSpc>
                <a:spcPct val="90000"/>
              </a:lnSpc>
              <a:spcBef>
                <a:spcPts val="500"/>
              </a:spcBef>
              <a:spcAft>
                <a:spcPts val="0"/>
              </a:spcAft>
              <a:buClr>
                <a:schemeClr val="dk1"/>
              </a:buClr>
              <a:buSzPts val="1100"/>
              <a:buNone/>
              <a:defRPr sz="1100"/>
            </a:lvl9pPr>
          </a:lstStyle>
          <a:p>
            <a:endParaRPr/>
          </a:p>
        </p:txBody>
      </p:sp>
      <p:sp>
        <p:nvSpPr>
          <p:cNvPr id="122" name="Google Shape;122;g34548a7594d_1_10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500"/>
              <a:buNone/>
              <a:defRPr sz="1900">
                <a:solidFill>
                  <a:schemeClr val="dk1"/>
                </a:solidFill>
                <a:latin typeface="Calibri"/>
                <a:ea typeface="Calibri"/>
                <a:cs typeface="Calibri"/>
                <a:sym typeface="Calibri"/>
              </a:defRPr>
            </a:lvl1pPr>
            <a:lvl2pPr marR="0" lvl="1"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9pPr>
          </a:lstStyle>
          <a:p>
            <a:endParaRPr/>
          </a:p>
        </p:txBody>
      </p:sp>
      <p:sp>
        <p:nvSpPr>
          <p:cNvPr id="123" name="Google Shape;123;g34548a7594d_1_109"/>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500"/>
              <a:buNone/>
              <a:defRPr sz="1900">
                <a:solidFill>
                  <a:schemeClr val="dk1"/>
                </a:solidFill>
                <a:latin typeface="Calibri"/>
                <a:ea typeface="Calibri"/>
                <a:cs typeface="Calibri"/>
                <a:sym typeface="Calibri"/>
              </a:defRPr>
            </a:lvl1pPr>
            <a:lvl2pPr marR="0" lvl="1"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9pPr>
          </a:lstStyle>
          <a:p>
            <a:endParaRPr/>
          </a:p>
        </p:txBody>
      </p:sp>
      <p:sp>
        <p:nvSpPr>
          <p:cNvPr id="124" name="Google Shape;124;g34548a7594d_1_109"/>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900">
                <a:solidFill>
                  <a:schemeClr val="dk1"/>
                </a:solidFill>
                <a:latin typeface="Calibri"/>
                <a:ea typeface="Calibri"/>
                <a:cs typeface="Calibri"/>
                <a:sym typeface="Calibri"/>
              </a:defRPr>
            </a:lvl1pPr>
            <a:lvl2pPr marL="0" marR="0" lvl="1" indent="0" algn="l" rtl="0">
              <a:spcBef>
                <a:spcPts val="0"/>
              </a:spcBef>
              <a:buNone/>
              <a:defRPr sz="1900">
                <a:solidFill>
                  <a:schemeClr val="dk1"/>
                </a:solidFill>
                <a:latin typeface="Calibri"/>
                <a:ea typeface="Calibri"/>
                <a:cs typeface="Calibri"/>
                <a:sym typeface="Calibri"/>
              </a:defRPr>
            </a:lvl2pPr>
            <a:lvl3pPr marL="0" marR="0" lvl="2" indent="0" algn="l" rtl="0">
              <a:spcBef>
                <a:spcPts val="0"/>
              </a:spcBef>
              <a:buNone/>
              <a:defRPr sz="1900">
                <a:solidFill>
                  <a:schemeClr val="dk1"/>
                </a:solidFill>
                <a:latin typeface="Calibri"/>
                <a:ea typeface="Calibri"/>
                <a:cs typeface="Calibri"/>
                <a:sym typeface="Calibri"/>
              </a:defRPr>
            </a:lvl3pPr>
            <a:lvl4pPr marL="0" marR="0" lvl="3" indent="0" algn="l" rtl="0">
              <a:spcBef>
                <a:spcPts val="0"/>
              </a:spcBef>
              <a:buNone/>
              <a:defRPr sz="1900">
                <a:solidFill>
                  <a:schemeClr val="dk1"/>
                </a:solidFill>
                <a:latin typeface="Calibri"/>
                <a:ea typeface="Calibri"/>
                <a:cs typeface="Calibri"/>
                <a:sym typeface="Calibri"/>
              </a:defRPr>
            </a:lvl4pPr>
            <a:lvl5pPr marL="0" marR="0" lvl="4" indent="0" algn="l" rtl="0">
              <a:spcBef>
                <a:spcPts val="0"/>
              </a:spcBef>
              <a:buNone/>
              <a:defRPr sz="1900">
                <a:solidFill>
                  <a:schemeClr val="dk1"/>
                </a:solidFill>
                <a:latin typeface="Calibri"/>
                <a:ea typeface="Calibri"/>
                <a:cs typeface="Calibri"/>
                <a:sym typeface="Calibri"/>
              </a:defRPr>
            </a:lvl5pPr>
            <a:lvl6pPr marL="0" marR="0" lvl="5" indent="0" algn="l" rtl="0">
              <a:spcBef>
                <a:spcPts val="0"/>
              </a:spcBef>
              <a:buNone/>
              <a:defRPr sz="1900">
                <a:solidFill>
                  <a:schemeClr val="dk1"/>
                </a:solidFill>
                <a:latin typeface="Calibri"/>
                <a:ea typeface="Calibri"/>
                <a:cs typeface="Calibri"/>
                <a:sym typeface="Calibri"/>
              </a:defRPr>
            </a:lvl6pPr>
            <a:lvl7pPr marL="0" marR="0" lvl="6" indent="0" algn="l" rtl="0">
              <a:spcBef>
                <a:spcPts val="0"/>
              </a:spcBef>
              <a:buNone/>
              <a:defRPr sz="1900">
                <a:solidFill>
                  <a:schemeClr val="dk1"/>
                </a:solidFill>
                <a:latin typeface="Calibri"/>
                <a:ea typeface="Calibri"/>
                <a:cs typeface="Calibri"/>
                <a:sym typeface="Calibri"/>
              </a:defRPr>
            </a:lvl7pPr>
            <a:lvl8pPr marL="0" marR="0" lvl="7" indent="0" algn="l" rtl="0">
              <a:spcBef>
                <a:spcPts val="0"/>
              </a:spcBef>
              <a:buNone/>
              <a:defRPr sz="1900">
                <a:solidFill>
                  <a:schemeClr val="dk1"/>
                </a:solidFill>
                <a:latin typeface="Calibri"/>
                <a:ea typeface="Calibri"/>
                <a:cs typeface="Calibri"/>
                <a:sym typeface="Calibri"/>
              </a:defRPr>
            </a:lvl8pPr>
            <a:lvl9pPr marL="0" marR="0" lvl="8" indent="0" algn="l" rtl="0">
              <a:spcBef>
                <a:spcPts val="0"/>
              </a:spcBef>
              <a:buNone/>
              <a:defRPr sz="1900">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25"/>
        <p:cNvGrpSpPr/>
        <p:nvPr/>
      </p:nvGrpSpPr>
      <p:grpSpPr>
        <a:xfrm>
          <a:off x="0" y="0"/>
          <a:ext cx="0" cy="0"/>
          <a:chOff x="0" y="0"/>
          <a:chExt cx="0" cy="0"/>
        </a:xfrm>
      </p:grpSpPr>
      <p:sp>
        <p:nvSpPr>
          <p:cNvPr id="126" name="Google Shape;126;g34548a7594d_1_116"/>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29A149"/>
              </a:buClr>
              <a:buSzPts val="1900"/>
              <a:buNone/>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127" name="Google Shape;127;g34548a7594d_1_116"/>
          <p:cNvSpPr txBox="1">
            <a:spLocks noGrp="1"/>
          </p:cNvSpPr>
          <p:nvPr>
            <p:ph type="body" idx="1"/>
          </p:nvPr>
        </p:nvSpPr>
        <p:spPr>
          <a:xfrm rot="5400000">
            <a:off x="3920400" y="-1256575"/>
            <a:ext cx="4351200" cy="105156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128" name="Google Shape;128;g34548a7594d_1_116"/>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500"/>
              <a:buNone/>
              <a:defRPr sz="1900">
                <a:solidFill>
                  <a:schemeClr val="dk1"/>
                </a:solidFill>
                <a:latin typeface="Calibri"/>
                <a:ea typeface="Calibri"/>
                <a:cs typeface="Calibri"/>
                <a:sym typeface="Calibri"/>
              </a:defRPr>
            </a:lvl1pPr>
            <a:lvl2pPr marR="0" lvl="1"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9pPr>
          </a:lstStyle>
          <a:p>
            <a:endParaRPr/>
          </a:p>
        </p:txBody>
      </p:sp>
      <p:sp>
        <p:nvSpPr>
          <p:cNvPr id="129" name="Google Shape;129;g34548a7594d_1_116"/>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500"/>
              <a:buNone/>
              <a:defRPr sz="1900">
                <a:solidFill>
                  <a:schemeClr val="dk1"/>
                </a:solidFill>
                <a:latin typeface="Calibri"/>
                <a:ea typeface="Calibri"/>
                <a:cs typeface="Calibri"/>
                <a:sym typeface="Calibri"/>
              </a:defRPr>
            </a:lvl1pPr>
            <a:lvl2pPr marR="0" lvl="1"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9pPr>
          </a:lstStyle>
          <a:p>
            <a:endParaRPr/>
          </a:p>
        </p:txBody>
      </p:sp>
      <p:sp>
        <p:nvSpPr>
          <p:cNvPr id="130" name="Google Shape;130;g34548a7594d_1_116"/>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900">
                <a:solidFill>
                  <a:schemeClr val="dk1"/>
                </a:solidFill>
                <a:latin typeface="Calibri"/>
                <a:ea typeface="Calibri"/>
                <a:cs typeface="Calibri"/>
                <a:sym typeface="Calibri"/>
              </a:defRPr>
            </a:lvl1pPr>
            <a:lvl2pPr marL="0" marR="0" lvl="1" indent="0" algn="l" rtl="0">
              <a:spcBef>
                <a:spcPts val="0"/>
              </a:spcBef>
              <a:buNone/>
              <a:defRPr sz="1900">
                <a:solidFill>
                  <a:schemeClr val="dk1"/>
                </a:solidFill>
                <a:latin typeface="Calibri"/>
                <a:ea typeface="Calibri"/>
                <a:cs typeface="Calibri"/>
                <a:sym typeface="Calibri"/>
              </a:defRPr>
            </a:lvl2pPr>
            <a:lvl3pPr marL="0" marR="0" lvl="2" indent="0" algn="l" rtl="0">
              <a:spcBef>
                <a:spcPts val="0"/>
              </a:spcBef>
              <a:buNone/>
              <a:defRPr sz="1900">
                <a:solidFill>
                  <a:schemeClr val="dk1"/>
                </a:solidFill>
                <a:latin typeface="Calibri"/>
                <a:ea typeface="Calibri"/>
                <a:cs typeface="Calibri"/>
                <a:sym typeface="Calibri"/>
              </a:defRPr>
            </a:lvl3pPr>
            <a:lvl4pPr marL="0" marR="0" lvl="3" indent="0" algn="l" rtl="0">
              <a:spcBef>
                <a:spcPts val="0"/>
              </a:spcBef>
              <a:buNone/>
              <a:defRPr sz="1900">
                <a:solidFill>
                  <a:schemeClr val="dk1"/>
                </a:solidFill>
                <a:latin typeface="Calibri"/>
                <a:ea typeface="Calibri"/>
                <a:cs typeface="Calibri"/>
                <a:sym typeface="Calibri"/>
              </a:defRPr>
            </a:lvl4pPr>
            <a:lvl5pPr marL="0" marR="0" lvl="4" indent="0" algn="l" rtl="0">
              <a:spcBef>
                <a:spcPts val="0"/>
              </a:spcBef>
              <a:buNone/>
              <a:defRPr sz="1900">
                <a:solidFill>
                  <a:schemeClr val="dk1"/>
                </a:solidFill>
                <a:latin typeface="Calibri"/>
                <a:ea typeface="Calibri"/>
                <a:cs typeface="Calibri"/>
                <a:sym typeface="Calibri"/>
              </a:defRPr>
            </a:lvl5pPr>
            <a:lvl6pPr marL="0" marR="0" lvl="5" indent="0" algn="l" rtl="0">
              <a:spcBef>
                <a:spcPts val="0"/>
              </a:spcBef>
              <a:buNone/>
              <a:defRPr sz="1900">
                <a:solidFill>
                  <a:schemeClr val="dk1"/>
                </a:solidFill>
                <a:latin typeface="Calibri"/>
                <a:ea typeface="Calibri"/>
                <a:cs typeface="Calibri"/>
                <a:sym typeface="Calibri"/>
              </a:defRPr>
            </a:lvl6pPr>
            <a:lvl7pPr marL="0" marR="0" lvl="6" indent="0" algn="l" rtl="0">
              <a:spcBef>
                <a:spcPts val="0"/>
              </a:spcBef>
              <a:buNone/>
              <a:defRPr sz="1900">
                <a:solidFill>
                  <a:schemeClr val="dk1"/>
                </a:solidFill>
                <a:latin typeface="Calibri"/>
                <a:ea typeface="Calibri"/>
                <a:cs typeface="Calibri"/>
                <a:sym typeface="Calibri"/>
              </a:defRPr>
            </a:lvl7pPr>
            <a:lvl8pPr marL="0" marR="0" lvl="7" indent="0" algn="l" rtl="0">
              <a:spcBef>
                <a:spcPts val="0"/>
              </a:spcBef>
              <a:buNone/>
              <a:defRPr sz="1900">
                <a:solidFill>
                  <a:schemeClr val="dk1"/>
                </a:solidFill>
                <a:latin typeface="Calibri"/>
                <a:ea typeface="Calibri"/>
                <a:cs typeface="Calibri"/>
                <a:sym typeface="Calibri"/>
              </a:defRPr>
            </a:lvl8pPr>
            <a:lvl9pPr marL="0" marR="0" lvl="8" indent="0" algn="l" rtl="0">
              <a:spcBef>
                <a:spcPts val="0"/>
              </a:spcBef>
              <a:buNone/>
              <a:defRPr sz="1900">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31"/>
        <p:cNvGrpSpPr/>
        <p:nvPr/>
      </p:nvGrpSpPr>
      <p:grpSpPr>
        <a:xfrm>
          <a:off x="0" y="0"/>
          <a:ext cx="0" cy="0"/>
          <a:chOff x="0" y="0"/>
          <a:chExt cx="0" cy="0"/>
        </a:xfrm>
      </p:grpSpPr>
      <p:sp>
        <p:nvSpPr>
          <p:cNvPr id="132" name="Google Shape;132;g34548a7594d_1_122"/>
          <p:cNvSpPr txBox="1">
            <a:spLocks noGrp="1"/>
          </p:cNvSpPr>
          <p:nvPr>
            <p:ph type="title"/>
          </p:nvPr>
        </p:nvSpPr>
        <p:spPr>
          <a:xfrm rot="5400000">
            <a:off x="7133400" y="1956625"/>
            <a:ext cx="5811900" cy="26289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29A149"/>
              </a:buClr>
              <a:buSzPts val="1900"/>
              <a:buNone/>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133" name="Google Shape;133;g34548a7594d_1_122"/>
          <p:cNvSpPr txBox="1">
            <a:spLocks noGrp="1"/>
          </p:cNvSpPr>
          <p:nvPr>
            <p:ph type="body" idx="1"/>
          </p:nvPr>
        </p:nvSpPr>
        <p:spPr>
          <a:xfrm rot="5400000">
            <a:off x="1799400" y="-596075"/>
            <a:ext cx="5811900" cy="77343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134" name="Google Shape;134;g34548a7594d_1_12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500"/>
              <a:buNone/>
              <a:defRPr sz="1900">
                <a:solidFill>
                  <a:schemeClr val="dk1"/>
                </a:solidFill>
                <a:latin typeface="Calibri"/>
                <a:ea typeface="Calibri"/>
                <a:cs typeface="Calibri"/>
                <a:sym typeface="Calibri"/>
              </a:defRPr>
            </a:lvl1pPr>
            <a:lvl2pPr marR="0" lvl="1"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9pPr>
          </a:lstStyle>
          <a:p>
            <a:endParaRPr/>
          </a:p>
        </p:txBody>
      </p:sp>
      <p:sp>
        <p:nvSpPr>
          <p:cNvPr id="135" name="Google Shape;135;g34548a7594d_1_122"/>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500"/>
              <a:buNone/>
              <a:defRPr sz="1900">
                <a:solidFill>
                  <a:schemeClr val="dk1"/>
                </a:solidFill>
                <a:latin typeface="Calibri"/>
                <a:ea typeface="Calibri"/>
                <a:cs typeface="Calibri"/>
                <a:sym typeface="Calibri"/>
              </a:defRPr>
            </a:lvl1pPr>
            <a:lvl2pPr marR="0" lvl="1"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500"/>
              <a:buNone/>
              <a:defRPr sz="1900" b="0" i="0" u="none" strike="noStrike" cap="none">
                <a:solidFill>
                  <a:schemeClr val="dk1"/>
                </a:solidFill>
                <a:latin typeface="Calibri"/>
                <a:ea typeface="Calibri"/>
                <a:cs typeface="Calibri"/>
                <a:sym typeface="Calibri"/>
              </a:defRPr>
            </a:lvl9pPr>
          </a:lstStyle>
          <a:p>
            <a:endParaRPr/>
          </a:p>
        </p:txBody>
      </p:sp>
      <p:sp>
        <p:nvSpPr>
          <p:cNvPr id="136" name="Google Shape;136;g34548a7594d_1_12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900">
                <a:solidFill>
                  <a:schemeClr val="dk1"/>
                </a:solidFill>
                <a:latin typeface="Calibri"/>
                <a:ea typeface="Calibri"/>
                <a:cs typeface="Calibri"/>
                <a:sym typeface="Calibri"/>
              </a:defRPr>
            </a:lvl1pPr>
            <a:lvl2pPr marL="0" marR="0" lvl="1" indent="0" algn="l" rtl="0">
              <a:spcBef>
                <a:spcPts val="0"/>
              </a:spcBef>
              <a:buNone/>
              <a:defRPr sz="1900">
                <a:solidFill>
                  <a:schemeClr val="dk1"/>
                </a:solidFill>
                <a:latin typeface="Calibri"/>
                <a:ea typeface="Calibri"/>
                <a:cs typeface="Calibri"/>
                <a:sym typeface="Calibri"/>
              </a:defRPr>
            </a:lvl2pPr>
            <a:lvl3pPr marL="0" marR="0" lvl="2" indent="0" algn="l" rtl="0">
              <a:spcBef>
                <a:spcPts val="0"/>
              </a:spcBef>
              <a:buNone/>
              <a:defRPr sz="1900">
                <a:solidFill>
                  <a:schemeClr val="dk1"/>
                </a:solidFill>
                <a:latin typeface="Calibri"/>
                <a:ea typeface="Calibri"/>
                <a:cs typeface="Calibri"/>
                <a:sym typeface="Calibri"/>
              </a:defRPr>
            </a:lvl3pPr>
            <a:lvl4pPr marL="0" marR="0" lvl="3" indent="0" algn="l" rtl="0">
              <a:spcBef>
                <a:spcPts val="0"/>
              </a:spcBef>
              <a:buNone/>
              <a:defRPr sz="1900">
                <a:solidFill>
                  <a:schemeClr val="dk1"/>
                </a:solidFill>
                <a:latin typeface="Calibri"/>
                <a:ea typeface="Calibri"/>
                <a:cs typeface="Calibri"/>
                <a:sym typeface="Calibri"/>
              </a:defRPr>
            </a:lvl4pPr>
            <a:lvl5pPr marL="0" marR="0" lvl="4" indent="0" algn="l" rtl="0">
              <a:spcBef>
                <a:spcPts val="0"/>
              </a:spcBef>
              <a:buNone/>
              <a:defRPr sz="1900">
                <a:solidFill>
                  <a:schemeClr val="dk1"/>
                </a:solidFill>
                <a:latin typeface="Calibri"/>
                <a:ea typeface="Calibri"/>
                <a:cs typeface="Calibri"/>
                <a:sym typeface="Calibri"/>
              </a:defRPr>
            </a:lvl5pPr>
            <a:lvl6pPr marL="0" marR="0" lvl="5" indent="0" algn="l" rtl="0">
              <a:spcBef>
                <a:spcPts val="0"/>
              </a:spcBef>
              <a:buNone/>
              <a:defRPr sz="1900">
                <a:solidFill>
                  <a:schemeClr val="dk1"/>
                </a:solidFill>
                <a:latin typeface="Calibri"/>
                <a:ea typeface="Calibri"/>
                <a:cs typeface="Calibri"/>
                <a:sym typeface="Calibri"/>
              </a:defRPr>
            </a:lvl6pPr>
            <a:lvl7pPr marL="0" marR="0" lvl="6" indent="0" algn="l" rtl="0">
              <a:spcBef>
                <a:spcPts val="0"/>
              </a:spcBef>
              <a:buNone/>
              <a:defRPr sz="1900">
                <a:solidFill>
                  <a:schemeClr val="dk1"/>
                </a:solidFill>
                <a:latin typeface="Calibri"/>
                <a:ea typeface="Calibri"/>
                <a:cs typeface="Calibri"/>
                <a:sym typeface="Calibri"/>
              </a:defRPr>
            </a:lvl7pPr>
            <a:lvl8pPr marL="0" marR="0" lvl="7" indent="0" algn="l" rtl="0">
              <a:spcBef>
                <a:spcPts val="0"/>
              </a:spcBef>
              <a:buNone/>
              <a:defRPr sz="1900">
                <a:solidFill>
                  <a:schemeClr val="dk1"/>
                </a:solidFill>
                <a:latin typeface="Calibri"/>
                <a:ea typeface="Calibri"/>
                <a:cs typeface="Calibri"/>
                <a:sym typeface="Calibri"/>
              </a:defRPr>
            </a:lvl8pPr>
            <a:lvl9pPr marL="0" marR="0" lvl="8" indent="0" algn="l" rtl="0">
              <a:spcBef>
                <a:spcPts val="0"/>
              </a:spcBef>
              <a:buNone/>
              <a:defRPr sz="1900">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SECTION_HEADER_1">
  <p:cSld name="SECTION_HEADER_1">
    <p:spTree>
      <p:nvGrpSpPr>
        <p:cNvPr id="1" name="Shape 137"/>
        <p:cNvGrpSpPr/>
        <p:nvPr/>
      </p:nvGrpSpPr>
      <p:grpSpPr>
        <a:xfrm>
          <a:off x="0" y="0"/>
          <a:ext cx="0" cy="0"/>
          <a:chOff x="0" y="0"/>
          <a:chExt cx="0" cy="0"/>
        </a:xfrm>
      </p:grpSpPr>
      <p:sp>
        <p:nvSpPr>
          <p:cNvPr id="138" name="Google Shape;138;g34548a7594d_1_128"/>
          <p:cNvSpPr txBox="1">
            <a:spLocks noGrp="1"/>
          </p:cNvSpPr>
          <p:nvPr>
            <p:ph type="title"/>
          </p:nvPr>
        </p:nvSpPr>
        <p:spPr>
          <a:xfrm>
            <a:off x="415600" y="2867800"/>
            <a:ext cx="11360700" cy="1122300"/>
          </a:xfrm>
          <a:prstGeom prst="rect">
            <a:avLst/>
          </a:prstGeom>
        </p:spPr>
        <p:txBody>
          <a:bodyPr spcFirstLastPara="1" wrap="square" lIns="91425" tIns="45700" rIns="91425" bIns="45700" anchor="ctr" anchorCtr="0">
            <a:noAutofit/>
          </a:bodyPr>
          <a:lstStyle>
            <a:lvl1pPr lvl="0" algn="ctr" rtl="0">
              <a:spcBef>
                <a:spcPts val="0"/>
              </a:spcBef>
              <a:spcAft>
                <a:spcPts val="0"/>
              </a:spcAft>
              <a:buSzPts val="4800"/>
              <a:buNone/>
              <a:defRPr sz="4800"/>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endParaRPr/>
          </a:p>
        </p:txBody>
      </p:sp>
      <p:sp>
        <p:nvSpPr>
          <p:cNvPr id="139" name="Google Shape;139;g34548a7594d_1_128"/>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Autofit/>
          </a:bodyPr>
          <a:lstStyle>
            <a:lvl1pPr lvl="0" rtl="0">
              <a:buNone/>
              <a:defRPr sz="1900"/>
            </a:lvl1pPr>
            <a:lvl2pPr lvl="1" rtl="0">
              <a:buNone/>
              <a:defRPr sz="1900"/>
            </a:lvl2pPr>
            <a:lvl3pPr lvl="2" rtl="0">
              <a:buNone/>
              <a:defRPr sz="1900"/>
            </a:lvl3pPr>
            <a:lvl4pPr lvl="3" rtl="0">
              <a:buNone/>
              <a:defRPr sz="1900"/>
            </a:lvl4pPr>
            <a:lvl5pPr lvl="4" rtl="0">
              <a:buNone/>
              <a:defRPr sz="1900"/>
            </a:lvl5pPr>
            <a:lvl6pPr lvl="5" rtl="0">
              <a:buNone/>
              <a:defRPr sz="1900"/>
            </a:lvl6pPr>
            <a:lvl7pPr lvl="6" rtl="0">
              <a:buNone/>
              <a:defRPr sz="1900"/>
            </a:lvl7pPr>
            <a:lvl8pPr lvl="7" rtl="0">
              <a:buNone/>
              <a:defRPr sz="1900"/>
            </a:lvl8pPr>
            <a:lvl9pPr lvl="8" rtl="0">
              <a:buNone/>
              <a:defRPr sz="1900"/>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nd body 2">
  <p:cSld name="TITLE_AND_BODY_2">
    <p:spTree>
      <p:nvGrpSpPr>
        <p:cNvPr id="1" name="Shape 140"/>
        <p:cNvGrpSpPr/>
        <p:nvPr/>
      </p:nvGrpSpPr>
      <p:grpSpPr>
        <a:xfrm>
          <a:off x="0" y="0"/>
          <a:ext cx="0" cy="0"/>
          <a:chOff x="0" y="0"/>
          <a:chExt cx="0" cy="0"/>
        </a:xfrm>
      </p:grpSpPr>
      <p:sp>
        <p:nvSpPr>
          <p:cNvPr id="141" name="Google Shape;141;g34548a7594d_1_131"/>
          <p:cNvSpPr txBox="1">
            <a:spLocks noGrp="1"/>
          </p:cNvSpPr>
          <p:nvPr>
            <p:ph type="title"/>
          </p:nvPr>
        </p:nvSpPr>
        <p:spPr>
          <a:xfrm>
            <a:off x="415600" y="455600"/>
            <a:ext cx="11360700" cy="763500"/>
          </a:xfrm>
          <a:prstGeom prst="rect">
            <a:avLst/>
          </a:prstGeom>
        </p:spPr>
        <p:txBody>
          <a:bodyPr spcFirstLastPara="1" wrap="square" lIns="91425" tIns="45700" rIns="91425" bIns="45700" anchor="ctr" anchorCtr="0">
            <a:noAutofit/>
          </a:bodyPr>
          <a:lstStyle>
            <a:lvl1pPr lvl="0" rtl="0">
              <a:spcBef>
                <a:spcPts val="0"/>
              </a:spcBef>
              <a:spcAft>
                <a:spcPts val="0"/>
              </a:spcAft>
              <a:buSzPts val="3600"/>
              <a:buNone/>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endParaRPr/>
          </a:p>
        </p:txBody>
      </p:sp>
      <p:sp>
        <p:nvSpPr>
          <p:cNvPr id="142" name="Google Shape;142;g34548a7594d_1_131"/>
          <p:cNvSpPr txBox="1">
            <a:spLocks noGrp="1"/>
          </p:cNvSpPr>
          <p:nvPr>
            <p:ph type="body" idx="1"/>
          </p:nvPr>
        </p:nvSpPr>
        <p:spPr>
          <a:xfrm>
            <a:off x="415600" y="1536633"/>
            <a:ext cx="11360700" cy="4555200"/>
          </a:xfrm>
          <a:prstGeom prst="rect">
            <a:avLst/>
          </a:prstGeom>
        </p:spPr>
        <p:txBody>
          <a:bodyPr spcFirstLastPara="1" wrap="square" lIns="91425" tIns="45700" rIns="91425" bIns="45700" anchor="t" anchorCtr="0">
            <a:normAutofit/>
          </a:bodyPr>
          <a:lstStyle>
            <a:lvl1pPr marL="457200" lvl="0" indent="-406400" rtl="0">
              <a:spcBef>
                <a:spcPts val="1100"/>
              </a:spcBef>
              <a:spcAft>
                <a:spcPts val="0"/>
              </a:spcAft>
              <a:buSzPts val="2800"/>
              <a:buChar char="•"/>
              <a:defRPr/>
            </a:lvl1pPr>
            <a:lvl2pPr marL="914400" lvl="1" indent="-381000" rtl="0">
              <a:spcBef>
                <a:spcPts val="500"/>
              </a:spcBef>
              <a:spcAft>
                <a:spcPts val="0"/>
              </a:spcAft>
              <a:buSzPts val="2400"/>
              <a:buChar char="•"/>
              <a:defRPr/>
            </a:lvl2pPr>
            <a:lvl3pPr marL="1371600" lvl="2" indent="-355600" rtl="0">
              <a:spcBef>
                <a:spcPts val="500"/>
              </a:spcBef>
              <a:spcAft>
                <a:spcPts val="0"/>
              </a:spcAft>
              <a:buSzPts val="2000"/>
              <a:buChar char="•"/>
              <a:defRPr/>
            </a:lvl3pPr>
            <a:lvl4pPr marL="1828800" lvl="3" indent="-349250" rtl="0">
              <a:spcBef>
                <a:spcPts val="500"/>
              </a:spcBef>
              <a:spcAft>
                <a:spcPts val="0"/>
              </a:spcAft>
              <a:buSzPts val="1900"/>
              <a:buChar char="•"/>
              <a:defRPr/>
            </a:lvl4pPr>
            <a:lvl5pPr marL="2286000" lvl="4" indent="-349250" rtl="0">
              <a:spcBef>
                <a:spcPts val="500"/>
              </a:spcBef>
              <a:spcAft>
                <a:spcPts val="0"/>
              </a:spcAft>
              <a:buSzPts val="1900"/>
              <a:buChar char="•"/>
              <a:defRPr/>
            </a:lvl5pPr>
            <a:lvl6pPr marL="2743200" lvl="5" indent="-349250" rtl="0">
              <a:spcBef>
                <a:spcPts val="500"/>
              </a:spcBef>
              <a:spcAft>
                <a:spcPts val="0"/>
              </a:spcAft>
              <a:buSzPts val="1900"/>
              <a:buChar char="•"/>
              <a:defRPr/>
            </a:lvl6pPr>
            <a:lvl7pPr marL="3200400" lvl="6" indent="-349250" rtl="0">
              <a:spcBef>
                <a:spcPts val="500"/>
              </a:spcBef>
              <a:spcAft>
                <a:spcPts val="0"/>
              </a:spcAft>
              <a:buSzPts val="1900"/>
              <a:buChar char="•"/>
              <a:defRPr/>
            </a:lvl7pPr>
            <a:lvl8pPr marL="3657600" lvl="7" indent="-349250" rtl="0">
              <a:spcBef>
                <a:spcPts val="500"/>
              </a:spcBef>
              <a:spcAft>
                <a:spcPts val="0"/>
              </a:spcAft>
              <a:buSzPts val="1900"/>
              <a:buChar char="•"/>
              <a:defRPr/>
            </a:lvl8pPr>
            <a:lvl9pPr marL="4114800" lvl="8" indent="-349250" rtl="0">
              <a:spcBef>
                <a:spcPts val="500"/>
              </a:spcBef>
              <a:spcAft>
                <a:spcPts val="0"/>
              </a:spcAft>
              <a:buSzPts val="1900"/>
              <a:buChar char="•"/>
              <a:defRPr/>
            </a:lvl9pPr>
          </a:lstStyle>
          <a:p>
            <a:endParaRPr/>
          </a:p>
        </p:txBody>
      </p:sp>
      <p:cxnSp>
        <p:nvCxnSpPr>
          <p:cNvPr id="143" name="Google Shape;143;g34548a7594d_1_131"/>
          <p:cNvCxnSpPr/>
          <p:nvPr/>
        </p:nvCxnSpPr>
        <p:spPr>
          <a:xfrm>
            <a:off x="406400" y="0"/>
            <a:ext cx="0" cy="1117500"/>
          </a:xfrm>
          <a:prstGeom prst="straightConnector1">
            <a:avLst/>
          </a:prstGeom>
          <a:noFill/>
          <a:ln w="38100" cap="flat" cmpd="sng">
            <a:solidFill>
              <a:srgbClr val="65B21A"/>
            </a:solidFill>
            <a:prstDash val="solid"/>
            <a:round/>
            <a:headEnd type="none" w="med" len="med"/>
            <a:tailEnd type="none" w="med" len="med"/>
          </a:ln>
        </p:spPr>
      </p:cxnSp>
      <p:sp>
        <p:nvSpPr>
          <p:cNvPr id="144" name="Google Shape;144;g34548a7594d_1_131"/>
          <p:cNvSpPr txBox="1">
            <a:spLocks noGrp="1"/>
          </p:cNvSpPr>
          <p:nvPr>
            <p:ph type="sldNum" idx="12"/>
          </p:nvPr>
        </p:nvSpPr>
        <p:spPr>
          <a:xfrm>
            <a:off x="5791200" y="6197600"/>
            <a:ext cx="507900" cy="406500"/>
          </a:xfrm>
          <a:prstGeom prst="rect">
            <a:avLst/>
          </a:prstGeom>
          <a:noFill/>
          <a:ln>
            <a:noFill/>
          </a:ln>
        </p:spPr>
        <p:txBody>
          <a:bodyPr spcFirstLastPara="1" wrap="square" lIns="121900" tIns="121900" rIns="121900" bIns="121900" anchor="t" anchorCtr="0">
            <a:noAutofit/>
          </a:bodyPr>
          <a:lstStyle>
            <a:lvl1pPr lvl="0" rtl="0">
              <a:buNone/>
              <a:defRPr sz="1900"/>
            </a:lvl1pPr>
            <a:lvl2pPr lvl="1" rtl="0">
              <a:buNone/>
              <a:defRPr sz="1900"/>
            </a:lvl2pPr>
            <a:lvl3pPr lvl="2" rtl="0">
              <a:buNone/>
              <a:defRPr sz="1900"/>
            </a:lvl3pPr>
            <a:lvl4pPr lvl="3" rtl="0">
              <a:buNone/>
              <a:defRPr sz="1900"/>
            </a:lvl4pPr>
            <a:lvl5pPr lvl="4" rtl="0">
              <a:buNone/>
              <a:defRPr sz="1900"/>
            </a:lvl5pPr>
            <a:lvl6pPr lvl="5" rtl="0">
              <a:buNone/>
              <a:defRPr sz="1900"/>
            </a:lvl6pPr>
            <a:lvl7pPr lvl="6" rtl="0">
              <a:buNone/>
              <a:defRPr sz="1900"/>
            </a:lvl7pPr>
            <a:lvl8pPr lvl="7" rtl="0">
              <a:buNone/>
              <a:defRPr sz="1900"/>
            </a:lvl8pPr>
            <a:lvl9pPr lvl="8" rtl="0">
              <a:buNone/>
              <a:defRPr sz="1900"/>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and body 3">
  <p:cSld name="TITLE_AND_BODY_3">
    <p:spTree>
      <p:nvGrpSpPr>
        <p:cNvPr id="1" name="Shape 145"/>
        <p:cNvGrpSpPr/>
        <p:nvPr/>
      </p:nvGrpSpPr>
      <p:grpSpPr>
        <a:xfrm>
          <a:off x="0" y="0"/>
          <a:ext cx="0" cy="0"/>
          <a:chOff x="0" y="0"/>
          <a:chExt cx="0" cy="0"/>
        </a:xfrm>
      </p:grpSpPr>
      <p:sp>
        <p:nvSpPr>
          <p:cNvPr id="146" name="Google Shape;146;g34548a7594d_1_136"/>
          <p:cNvSpPr txBox="1">
            <a:spLocks noGrp="1"/>
          </p:cNvSpPr>
          <p:nvPr>
            <p:ph type="title"/>
          </p:nvPr>
        </p:nvSpPr>
        <p:spPr>
          <a:xfrm>
            <a:off x="415600" y="455600"/>
            <a:ext cx="11360700" cy="763500"/>
          </a:xfrm>
          <a:prstGeom prst="rect">
            <a:avLst/>
          </a:prstGeom>
        </p:spPr>
        <p:txBody>
          <a:bodyPr spcFirstLastPara="1" wrap="square" lIns="91425" tIns="45700" rIns="91425" bIns="45700" anchor="ctr" anchorCtr="0">
            <a:noAutofit/>
          </a:bodyPr>
          <a:lstStyle>
            <a:lvl1pPr lvl="0">
              <a:spcBef>
                <a:spcPts val="0"/>
              </a:spcBef>
              <a:spcAft>
                <a:spcPts val="0"/>
              </a:spcAft>
              <a:buSzPts val="3600"/>
              <a:buNone/>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147" name="Google Shape;147;g34548a7594d_1_136"/>
          <p:cNvSpPr txBox="1">
            <a:spLocks noGrp="1"/>
          </p:cNvSpPr>
          <p:nvPr>
            <p:ph type="body" idx="1"/>
          </p:nvPr>
        </p:nvSpPr>
        <p:spPr>
          <a:xfrm>
            <a:off x="415600" y="1536633"/>
            <a:ext cx="11360700" cy="4555200"/>
          </a:xfrm>
          <a:prstGeom prst="rect">
            <a:avLst/>
          </a:prstGeom>
        </p:spPr>
        <p:txBody>
          <a:bodyPr spcFirstLastPara="1" wrap="square" lIns="91425" tIns="45700" rIns="91425" bIns="45700" anchor="t" anchorCtr="0">
            <a:normAutofit/>
          </a:bodyPr>
          <a:lstStyle>
            <a:lvl1pPr marL="457200" lvl="0" indent="-406400">
              <a:spcBef>
                <a:spcPts val="1100"/>
              </a:spcBef>
              <a:spcAft>
                <a:spcPts val="0"/>
              </a:spcAft>
              <a:buSzPts val="2800"/>
              <a:buChar char="•"/>
              <a:defRPr/>
            </a:lvl1pPr>
            <a:lvl2pPr marL="914400" lvl="1" indent="-381000">
              <a:spcBef>
                <a:spcPts val="500"/>
              </a:spcBef>
              <a:spcAft>
                <a:spcPts val="0"/>
              </a:spcAft>
              <a:buSzPts val="2400"/>
              <a:buChar char="•"/>
              <a:defRPr/>
            </a:lvl2pPr>
            <a:lvl3pPr marL="1371600" lvl="2" indent="-355600">
              <a:spcBef>
                <a:spcPts val="500"/>
              </a:spcBef>
              <a:spcAft>
                <a:spcPts val="0"/>
              </a:spcAft>
              <a:buSzPts val="2000"/>
              <a:buChar char="•"/>
              <a:defRPr/>
            </a:lvl3pPr>
            <a:lvl4pPr marL="1828800" lvl="3" indent="-349250">
              <a:spcBef>
                <a:spcPts val="500"/>
              </a:spcBef>
              <a:spcAft>
                <a:spcPts val="0"/>
              </a:spcAft>
              <a:buSzPts val="1900"/>
              <a:buChar char="•"/>
              <a:defRPr/>
            </a:lvl4pPr>
            <a:lvl5pPr marL="2286000" lvl="4" indent="-349250">
              <a:spcBef>
                <a:spcPts val="500"/>
              </a:spcBef>
              <a:spcAft>
                <a:spcPts val="0"/>
              </a:spcAft>
              <a:buSzPts val="1900"/>
              <a:buChar char="•"/>
              <a:defRPr/>
            </a:lvl5pPr>
            <a:lvl6pPr marL="2743200" lvl="5" indent="-349250">
              <a:spcBef>
                <a:spcPts val="500"/>
              </a:spcBef>
              <a:spcAft>
                <a:spcPts val="0"/>
              </a:spcAft>
              <a:buSzPts val="1900"/>
              <a:buChar char="•"/>
              <a:defRPr/>
            </a:lvl6pPr>
            <a:lvl7pPr marL="3200400" lvl="6" indent="-349250">
              <a:spcBef>
                <a:spcPts val="500"/>
              </a:spcBef>
              <a:spcAft>
                <a:spcPts val="0"/>
              </a:spcAft>
              <a:buSzPts val="1900"/>
              <a:buChar char="•"/>
              <a:defRPr/>
            </a:lvl7pPr>
            <a:lvl8pPr marL="3657600" lvl="7" indent="-349250">
              <a:spcBef>
                <a:spcPts val="500"/>
              </a:spcBef>
              <a:spcAft>
                <a:spcPts val="0"/>
              </a:spcAft>
              <a:buSzPts val="1900"/>
              <a:buChar char="•"/>
              <a:defRPr/>
            </a:lvl8pPr>
            <a:lvl9pPr marL="4114800" lvl="8" indent="-349250">
              <a:spcBef>
                <a:spcPts val="500"/>
              </a:spcBef>
              <a:spcAft>
                <a:spcPts val="0"/>
              </a:spcAft>
              <a:buSzPts val="1900"/>
              <a:buChar char="•"/>
              <a:defRPr/>
            </a:lvl9pPr>
          </a:lstStyle>
          <a:p>
            <a:endParaRPr/>
          </a:p>
        </p:txBody>
      </p:sp>
      <p:cxnSp>
        <p:nvCxnSpPr>
          <p:cNvPr id="148" name="Google Shape;148;g34548a7594d_1_136"/>
          <p:cNvCxnSpPr/>
          <p:nvPr/>
        </p:nvCxnSpPr>
        <p:spPr>
          <a:xfrm>
            <a:off x="406400" y="0"/>
            <a:ext cx="0" cy="1117500"/>
          </a:xfrm>
          <a:prstGeom prst="straightConnector1">
            <a:avLst/>
          </a:prstGeom>
          <a:noFill/>
          <a:ln w="38100" cap="flat" cmpd="sng">
            <a:solidFill>
              <a:srgbClr val="65B21A"/>
            </a:solidFill>
            <a:prstDash val="solid"/>
            <a:round/>
            <a:headEnd type="none" w="med" len="med"/>
            <a:tailEnd type="none" w="med" len="med"/>
          </a:ln>
        </p:spPr>
      </p:cxnSp>
      <p:sp>
        <p:nvSpPr>
          <p:cNvPr id="149" name="Google Shape;149;g34548a7594d_1_136"/>
          <p:cNvSpPr txBox="1">
            <a:spLocks noGrp="1"/>
          </p:cNvSpPr>
          <p:nvPr>
            <p:ph type="sldNum" idx="12"/>
          </p:nvPr>
        </p:nvSpPr>
        <p:spPr>
          <a:xfrm>
            <a:off x="5791200" y="6197600"/>
            <a:ext cx="507900" cy="406500"/>
          </a:xfrm>
          <a:prstGeom prst="rect">
            <a:avLst/>
          </a:prstGeom>
          <a:noFill/>
          <a:ln>
            <a:noFill/>
          </a:ln>
        </p:spPr>
        <p:txBody>
          <a:bodyPr spcFirstLastPara="1" wrap="square" lIns="121900" tIns="121900" rIns="121900" bIns="121900" anchor="t" anchorCtr="0">
            <a:noAutofit/>
          </a:bodyPr>
          <a:lstStyle>
            <a:lvl1pPr lvl="0">
              <a:buNone/>
              <a:defRPr sz="1900"/>
            </a:lvl1pPr>
            <a:lvl2pPr lvl="1">
              <a:buNone/>
              <a:defRPr sz="1900"/>
            </a:lvl2pPr>
            <a:lvl3pPr lvl="2">
              <a:buNone/>
              <a:defRPr sz="1900"/>
            </a:lvl3pPr>
            <a:lvl4pPr lvl="3">
              <a:buNone/>
              <a:defRPr sz="1900"/>
            </a:lvl4pPr>
            <a:lvl5pPr lvl="4">
              <a:buNone/>
              <a:defRPr sz="1900"/>
            </a:lvl5pPr>
            <a:lvl6pPr lvl="5">
              <a:buNone/>
              <a:defRPr sz="1900"/>
            </a:lvl6pPr>
            <a:lvl7pPr lvl="6">
              <a:buNone/>
              <a:defRPr sz="1900"/>
            </a:lvl7pPr>
            <a:lvl8pPr lvl="7">
              <a:buNone/>
              <a:defRPr sz="1900"/>
            </a:lvl8pPr>
            <a:lvl9pPr lvl="8">
              <a:buNone/>
              <a:defRPr sz="1900"/>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24"/>
        <p:cNvGrpSpPr/>
        <p:nvPr/>
      </p:nvGrpSpPr>
      <p:grpSpPr>
        <a:xfrm>
          <a:off x="0" y="0"/>
          <a:ext cx="0" cy="0"/>
          <a:chOff x="0" y="0"/>
          <a:chExt cx="0" cy="0"/>
        </a:xfrm>
      </p:grpSpPr>
      <p:sp>
        <p:nvSpPr>
          <p:cNvPr id="25" name="Google Shape;25;g34548a7594d_1_15"/>
          <p:cNvSpPr txBox="1">
            <a:spLocks noGrp="1"/>
          </p:cNvSpPr>
          <p:nvPr>
            <p:ph type="ctrTitle"/>
          </p:nvPr>
        </p:nvSpPr>
        <p:spPr>
          <a:xfrm>
            <a:off x="1524000" y="3115109"/>
            <a:ext cx="9144000" cy="1655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lt1"/>
              </a:buClr>
              <a:buSzPts val="6000"/>
              <a:buFont typeface="Twentieth Century"/>
              <a:buNone/>
              <a:defRPr sz="6000">
                <a:solidFill>
                  <a:schemeClr val="lt1"/>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slide 3">
  <p:cSld name="TITLE_3">
    <p:spTree>
      <p:nvGrpSpPr>
        <p:cNvPr id="1" name="Shape 150"/>
        <p:cNvGrpSpPr/>
        <p:nvPr/>
      </p:nvGrpSpPr>
      <p:grpSpPr>
        <a:xfrm>
          <a:off x="0" y="0"/>
          <a:ext cx="0" cy="0"/>
          <a:chOff x="0" y="0"/>
          <a:chExt cx="0" cy="0"/>
        </a:xfrm>
      </p:grpSpPr>
      <p:sp>
        <p:nvSpPr>
          <p:cNvPr id="151" name="Google Shape;151;g34548a7594d_1_141"/>
          <p:cNvSpPr txBox="1">
            <a:spLocks noGrp="1"/>
          </p:cNvSpPr>
          <p:nvPr>
            <p:ph type="ctrTitle"/>
          </p:nvPr>
        </p:nvSpPr>
        <p:spPr>
          <a:xfrm>
            <a:off x="415611" y="992767"/>
            <a:ext cx="11360700" cy="2736900"/>
          </a:xfrm>
          <a:prstGeom prst="rect">
            <a:avLst/>
          </a:prstGeom>
        </p:spPr>
        <p:txBody>
          <a:bodyPr spcFirstLastPara="1" wrap="square" lIns="91425" tIns="45700" rIns="91425" bIns="45700" anchor="b" anchorCtr="0">
            <a:noAutofit/>
          </a:bodyPr>
          <a:lstStyle>
            <a:lvl1pPr lvl="0" algn="ctr">
              <a:spcBef>
                <a:spcPts val="0"/>
              </a:spcBef>
              <a:spcAft>
                <a:spcPts val="0"/>
              </a:spcAft>
              <a:buSzPts val="6900"/>
              <a:buNone/>
              <a:defRPr sz="6900"/>
            </a:lvl1pPr>
            <a:lvl2pPr lvl="1" algn="ctr">
              <a:spcBef>
                <a:spcPts val="0"/>
              </a:spcBef>
              <a:spcAft>
                <a:spcPts val="0"/>
              </a:spcAft>
              <a:buSzPts val="6900"/>
              <a:buNone/>
              <a:defRPr sz="6900"/>
            </a:lvl2pPr>
            <a:lvl3pPr lvl="2" algn="ctr">
              <a:spcBef>
                <a:spcPts val="0"/>
              </a:spcBef>
              <a:spcAft>
                <a:spcPts val="0"/>
              </a:spcAft>
              <a:buSzPts val="6900"/>
              <a:buNone/>
              <a:defRPr sz="6900"/>
            </a:lvl3pPr>
            <a:lvl4pPr lvl="3" algn="ctr">
              <a:spcBef>
                <a:spcPts val="0"/>
              </a:spcBef>
              <a:spcAft>
                <a:spcPts val="0"/>
              </a:spcAft>
              <a:buSzPts val="6900"/>
              <a:buNone/>
              <a:defRPr sz="6900"/>
            </a:lvl4pPr>
            <a:lvl5pPr lvl="4" algn="ctr">
              <a:spcBef>
                <a:spcPts val="0"/>
              </a:spcBef>
              <a:spcAft>
                <a:spcPts val="0"/>
              </a:spcAft>
              <a:buSzPts val="6900"/>
              <a:buNone/>
              <a:defRPr sz="6900"/>
            </a:lvl5pPr>
            <a:lvl6pPr lvl="5" algn="ctr">
              <a:spcBef>
                <a:spcPts val="0"/>
              </a:spcBef>
              <a:spcAft>
                <a:spcPts val="0"/>
              </a:spcAft>
              <a:buSzPts val="6900"/>
              <a:buNone/>
              <a:defRPr sz="6900"/>
            </a:lvl6pPr>
            <a:lvl7pPr lvl="6" algn="ctr">
              <a:spcBef>
                <a:spcPts val="0"/>
              </a:spcBef>
              <a:spcAft>
                <a:spcPts val="0"/>
              </a:spcAft>
              <a:buSzPts val="6900"/>
              <a:buNone/>
              <a:defRPr sz="6900"/>
            </a:lvl7pPr>
            <a:lvl8pPr lvl="7" algn="ctr">
              <a:spcBef>
                <a:spcPts val="0"/>
              </a:spcBef>
              <a:spcAft>
                <a:spcPts val="0"/>
              </a:spcAft>
              <a:buSzPts val="6900"/>
              <a:buNone/>
              <a:defRPr sz="6900"/>
            </a:lvl8pPr>
            <a:lvl9pPr lvl="8" algn="ctr">
              <a:spcBef>
                <a:spcPts val="0"/>
              </a:spcBef>
              <a:spcAft>
                <a:spcPts val="0"/>
              </a:spcAft>
              <a:buSzPts val="6900"/>
              <a:buNone/>
              <a:defRPr sz="6900"/>
            </a:lvl9pPr>
          </a:lstStyle>
          <a:p>
            <a:endParaRPr/>
          </a:p>
        </p:txBody>
      </p:sp>
      <p:sp>
        <p:nvSpPr>
          <p:cNvPr id="152" name="Google Shape;152;g34548a7594d_1_141"/>
          <p:cNvSpPr txBox="1">
            <a:spLocks noGrp="1"/>
          </p:cNvSpPr>
          <p:nvPr>
            <p:ph type="subTitle" idx="1"/>
          </p:nvPr>
        </p:nvSpPr>
        <p:spPr>
          <a:xfrm>
            <a:off x="415600" y="3778833"/>
            <a:ext cx="11360700" cy="1056900"/>
          </a:xfrm>
          <a:prstGeom prst="rect">
            <a:avLst/>
          </a:prstGeom>
        </p:spPr>
        <p:txBody>
          <a:bodyPr spcFirstLastPara="1" wrap="square" lIns="91425" tIns="45700" rIns="91425" bIns="45700" anchor="t" anchorCtr="0">
            <a:normAutofit/>
          </a:bodyPr>
          <a:lstStyle>
            <a:lvl1pPr lvl="0" algn="ctr">
              <a:lnSpc>
                <a:spcPct val="100000"/>
              </a:lnSpc>
              <a:spcBef>
                <a:spcPts val="1100"/>
              </a:spcBef>
              <a:spcAft>
                <a:spcPts val="0"/>
              </a:spcAft>
              <a:buSzPts val="3700"/>
              <a:buNone/>
              <a:defRPr sz="3700"/>
            </a:lvl1pPr>
            <a:lvl2pPr lvl="1" algn="ctr">
              <a:lnSpc>
                <a:spcPct val="100000"/>
              </a:lnSpc>
              <a:spcBef>
                <a:spcPts val="500"/>
              </a:spcBef>
              <a:spcAft>
                <a:spcPts val="0"/>
              </a:spcAft>
              <a:buSzPts val="3700"/>
              <a:buNone/>
              <a:defRPr sz="3700"/>
            </a:lvl2pPr>
            <a:lvl3pPr lvl="2" algn="ctr">
              <a:lnSpc>
                <a:spcPct val="100000"/>
              </a:lnSpc>
              <a:spcBef>
                <a:spcPts val="500"/>
              </a:spcBef>
              <a:spcAft>
                <a:spcPts val="0"/>
              </a:spcAft>
              <a:buSzPts val="3700"/>
              <a:buNone/>
              <a:defRPr sz="3700"/>
            </a:lvl3pPr>
            <a:lvl4pPr lvl="3" algn="ctr">
              <a:lnSpc>
                <a:spcPct val="100000"/>
              </a:lnSpc>
              <a:spcBef>
                <a:spcPts val="500"/>
              </a:spcBef>
              <a:spcAft>
                <a:spcPts val="0"/>
              </a:spcAft>
              <a:buSzPts val="3700"/>
              <a:buNone/>
              <a:defRPr sz="3700"/>
            </a:lvl4pPr>
            <a:lvl5pPr lvl="4" algn="ctr">
              <a:lnSpc>
                <a:spcPct val="100000"/>
              </a:lnSpc>
              <a:spcBef>
                <a:spcPts val="500"/>
              </a:spcBef>
              <a:spcAft>
                <a:spcPts val="0"/>
              </a:spcAft>
              <a:buSzPts val="3700"/>
              <a:buNone/>
              <a:defRPr sz="3700"/>
            </a:lvl5pPr>
            <a:lvl6pPr lvl="5" algn="ctr">
              <a:lnSpc>
                <a:spcPct val="100000"/>
              </a:lnSpc>
              <a:spcBef>
                <a:spcPts val="500"/>
              </a:spcBef>
              <a:spcAft>
                <a:spcPts val="0"/>
              </a:spcAft>
              <a:buSzPts val="3700"/>
              <a:buNone/>
              <a:defRPr sz="3700"/>
            </a:lvl6pPr>
            <a:lvl7pPr lvl="6" algn="ctr">
              <a:lnSpc>
                <a:spcPct val="100000"/>
              </a:lnSpc>
              <a:spcBef>
                <a:spcPts val="500"/>
              </a:spcBef>
              <a:spcAft>
                <a:spcPts val="0"/>
              </a:spcAft>
              <a:buSzPts val="3700"/>
              <a:buNone/>
              <a:defRPr sz="3700"/>
            </a:lvl7pPr>
            <a:lvl8pPr lvl="7" algn="ctr">
              <a:lnSpc>
                <a:spcPct val="100000"/>
              </a:lnSpc>
              <a:spcBef>
                <a:spcPts val="500"/>
              </a:spcBef>
              <a:spcAft>
                <a:spcPts val="0"/>
              </a:spcAft>
              <a:buSzPts val="3700"/>
              <a:buNone/>
              <a:defRPr sz="3700"/>
            </a:lvl8pPr>
            <a:lvl9pPr lvl="8" algn="ctr">
              <a:lnSpc>
                <a:spcPct val="100000"/>
              </a:lnSpc>
              <a:spcBef>
                <a:spcPts val="500"/>
              </a:spcBef>
              <a:spcAft>
                <a:spcPts val="0"/>
              </a:spcAft>
              <a:buSzPts val="3700"/>
              <a:buNone/>
              <a:defRPr sz="3700"/>
            </a:lvl9pPr>
          </a:lstStyle>
          <a:p>
            <a:endParaRPr/>
          </a:p>
        </p:txBody>
      </p:sp>
      <p:sp>
        <p:nvSpPr>
          <p:cNvPr id="153" name="Google Shape;153;g34548a7594d_1_141"/>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Autofit/>
          </a:bodyPr>
          <a:lstStyle>
            <a:lvl1pPr lvl="0">
              <a:buNone/>
              <a:defRPr sz="1900"/>
            </a:lvl1pPr>
            <a:lvl2pPr lvl="1">
              <a:buNone/>
              <a:defRPr sz="1900"/>
            </a:lvl2pPr>
            <a:lvl3pPr lvl="2">
              <a:buNone/>
              <a:defRPr sz="1900"/>
            </a:lvl3pPr>
            <a:lvl4pPr lvl="3">
              <a:buNone/>
              <a:defRPr sz="1900"/>
            </a:lvl4pPr>
            <a:lvl5pPr lvl="4">
              <a:buNone/>
              <a:defRPr sz="1900"/>
            </a:lvl5pPr>
            <a:lvl6pPr lvl="5">
              <a:buNone/>
              <a:defRPr sz="1900"/>
            </a:lvl6pPr>
            <a:lvl7pPr lvl="6">
              <a:buNone/>
              <a:defRPr sz="1900"/>
            </a:lvl7pPr>
            <a:lvl8pPr lvl="7">
              <a:buNone/>
              <a:defRPr sz="1900"/>
            </a:lvl8pPr>
            <a:lvl9pPr lvl="8">
              <a:buNone/>
              <a:defRPr sz="1900"/>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Slide 1">
  <p:cSld name="Title Slide_1">
    <p:spTree>
      <p:nvGrpSpPr>
        <p:cNvPr id="1" name="Shape 154"/>
        <p:cNvGrpSpPr/>
        <p:nvPr/>
      </p:nvGrpSpPr>
      <p:grpSpPr>
        <a:xfrm>
          <a:off x="0" y="0"/>
          <a:ext cx="0" cy="0"/>
          <a:chOff x="0" y="0"/>
          <a:chExt cx="0" cy="0"/>
        </a:xfrm>
      </p:grpSpPr>
      <p:sp>
        <p:nvSpPr>
          <p:cNvPr id="155" name="Google Shape;155;g34548a7594d_1_145"/>
          <p:cNvSpPr/>
          <p:nvPr/>
        </p:nvSpPr>
        <p:spPr>
          <a:xfrm>
            <a:off x="0" y="6197600"/>
            <a:ext cx="12192000" cy="660300"/>
          </a:xfrm>
          <a:prstGeom prst="rect">
            <a:avLst/>
          </a:prstGeom>
          <a:solidFill>
            <a:srgbClr val="65B21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and Content 1">
  <p:cSld name="Title and Content">
    <p:spTree>
      <p:nvGrpSpPr>
        <p:cNvPr id="1" name="Shape 156"/>
        <p:cNvGrpSpPr/>
        <p:nvPr/>
      </p:nvGrpSpPr>
      <p:grpSpPr>
        <a:xfrm>
          <a:off x="0" y="0"/>
          <a:ext cx="0" cy="0"/>
          <a:chOff x="0" y="0"/>
          <a:chExt cx="0" cy="0"/>
        </a:xfrm>
      </p:grpSpPr>
      <p:sp>
        <p:nvSpPr>
          <p:cNvPr id="157" name="Google Shape;157;g34548a7594d_1_147"/>
          <p:cNvSpPr txBox="1">
            <a:spLocks noGrp="1"/>
          </p:cNvSpPr>
          <p:nvPr>
            <p:ph type="title"/>
          </p:nvPr>
        </p:nvSpPr>
        <p:spPr>
          <a:xfrm>
            <a:off x="603068" y="326571"/>
            <a:ext cx="10515600" cy="5487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accent1"/>
              </a:buClr>
              <a:buSzPts val="2400"/>
              <a:buFont typeface="Arial"/>
              <a:buNone/>
              <a:defRPr sz="2400" b="0" i="0" u="none" strike="noStrike" cap="none">
                <a:solidFill>
                  <a:schemeClr val="accent1"/>
                </a:solidFill>
                <a:latin typeface="Arial"/>
                <a:ea typeface="Arial"/>
                <a:cs typeface="Arial"/>
                <a:sym typeface="Arial"/>
              </a:defRPr>
            </a:lvl1pPr>
            <a:lvl2pPr marR="0" lvl="1"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58" name="Google Shape;158;g34548a7594d_1_147"/>
          <p:cNvSpPr txBox="1">
            <a:spLocks noGrp="1"/>
          </p:cNvSpPr>
          <p:nvPr>
            <p:ph type="body" idx="1"/>
          </p:nvPr>
        </p:nvSpPr>
        <p:spPr>
          <a:xfrm>
            <a:off x="603067" y="1253331"/>
            <a:ext cx="7638000" cy="5278200"/>
          </a:xfrm>
          <a:prstGeom prst="rect">
            <a:avLst/>
          </a:prstGeom>
          <a:noFill/>
          <a:ln>
            <a:noFill/>
          </a:ln>
        </p:spPr>
        <p:txBody>
          <a:bodyPr spcFirstLastPara="1" wrap="square" lIns="91425" tIns="45700" rIns="91425" bIns="45700" anchor="t" anchorCtr="0">
            <a:noAutofit/>
          </a:bodyPr>
          <a:lstStyle>
            <a:lvl1pPr marL="457200" marR="0" lvl="0" indent="-381000" algn="l">
              <a:lnSpc>
                <a:spcPct val="90000"/>
              </a:lnSpc>
              <a:spcBef>
                <a:spcPts val="1000"/>
              </a:spcBef>
              <a:spcAft>
                <a:spcPts val="0"/>
              </a:spcAft>
              <a:buClr>
                <a:schemeClr val="dk2"/>
              </a:buClr>
              <a:buSzPts val="2400"/>
              <a:buFont typeface="Arial"/>
              <a:buChar char="•"/>
              <a:defRPr sz="2400" b="0" i="0" u="none" strike="noStrike" cap="none">
                <a:solidFill>
                  <a:schemeClr val="dk2"/>
                </a:solidFill>
                <a:latin typeface="Arial"/>
                <a:ea typeface="Arial"/>
                <a:cs typeface="Arial"/>
                <a:sym typeface="Arial"/>
              </a:defRPr>
            </a:lvl1pPr>
            <a:lvl2pPr marL="914400" marR="0" lvl="1" indent="-355600" algn="l">
              <a:lnSpc>
                <a:spcPct val="90000"/>
              </a:lnSpc>
              <a:spcBef>
                <a:spcPts val="500"/>
              </a:spcBef>
              <a:spcAft>
                <a:spcPts val="0"/>
              </a:spcAft>
              <a:buClr>
                <a:schemeClr val="dk2"/>
              </a:buClr>
              <a:buSzPts val="2000"/>
              <a:buFont typeface="Arial"/>
              <a:buChar char="•"/>
              <a:defRPr sz="2000" b="0" i="0" u="none" strike="noStrike" cap="none">
                <a:solidFill>
                  <a:schemeClr val="dk2"/>
                </a:solidFill>
                <a:latin typeface="Arial"/>
                <a:ea typeface="Arial"/>
                <a:cs typeface="Arial"/>
                <a:sym typeface="Arial"/>
              </a:defRPr>
            </a:lvl2pPr>
            <a:lvl3pPr marL="1371600" marR="0" lvl="2" indent="-342900" algn="l">
              <a:lnSpc>
                <a:spcPct val="90000"/>
              </a:lnSpc>
              <a:spcBef>
                <a:spcPts val="50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3pPr>
            <a:lvl4pPr marL="1828800" marR="0" lvl="3" indent="-330200" algn="l">
              <a:lnSpc>
                <a:spcPct val="90000"/>
              </a:lnSpc>
              <a:spcBef>
                <a:spcPts val="500"/>
              </a:spcBef>
              <a:spcAft>
                <a:spcPts val="0"/>
              </a:spcAft>
              <a:buClr>
                <a:schemeClr val="dk2"/>
              </a:buClr>
              <a:buSzPts val="1600"/>
              <a:buFont typeface="Arial"/>
              <a:buChar char="•"/>
              <a:defRPr sz="1600" b="0" i="0" u="none" strike="noStrike" cap="none">
                <a:solidFill>
                  <a:schemeClr val="dk2"/>
                </a:solidFill>
                <a:latin typeface="Arial"/>
                <a:ea typeface="Arial"/>
                <a:cs typeface="Arial"/>
                <a:sym typeface="Arial"/>
              </a:defRPr>
            </a:lvl4pPr>
            <a:lvl5pPr marL="2286000" marR="0" lvl="4" indent="-330200" algn="l">
              <a:lnSpc>
                <a:spcPct val="90000"/>
              </a:lnSpc>
              <a:spcBef>
                <a:spcPts val="500"/>
              </a:spcBef>
              <a:spcAft>
                <a:spcPts val="0"/>
              </a:spcAft>
              <a:buClr>
                <a:schemeClr val="dk2"/>
              </a:buClr>
              <a:buSzPts val="1600"/>
              <a:buFont typeface="Arial"/>
              <a:buChar char="•"/>
              <a:defRPr sz="1600" b="0" i="0" u="none" strike="noStrike" cap="none">
                <a:solidFill>
                  <a:schemeClr val="dk2"/>
                </a:solidFill>
                <a:latin typeface="Arial"/>
                <a:ea typeface="Arial"/>
                <a:cs typeface="Arial"/>
                <a:sym typeface="Arial"/>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59" name="Google Shape;159;g34548a7594d_1_147"/>
          <p:cNvSpPr txBox="1">
            <a:spLocks noGrp="1"/>
          </p:cNvSpPr>
          <p:nvPr>
            <p:ph type="body" idx="2"/>
          </p:nvPr>
        </p:nvSpPr>
        <p:spPr>
          <a:xfrm>
            <a:off x="8805056" y="1685109"/>
            <a:ext cx="3151500" cy="4846200"/>
          </a:xfrm>
          <a:prstGeom prst="rect">
            <a:avLst/>
          </a:prstGeom>
          <a:noFill/>
          <a:ln>
            <a:noFill/>
          </a:ln>
        </p:spPr>
        <p:txBody>
          <a:bodyPr spcFirstLastPara="1" wrap="square" lIns="91425" tIns="45700" rIns="91425" bIns="45700" anchor="t" anchorCtr="0">
            <a:noAutofit/>
          </a:bodyPr>
          <a:lstStyle>
            <a:lvl1pPr marL="457200" marR="0" lvl="0" indent="-330200" algn="l">
              <a:lnSpc>
                <a:spcPct val="90000"/>
              </a:lnSpc>
              <a:spcBef>
                <a:spcPts val="1000"/>
              </a:spcBef>
              <a:spcAft>
                <a:spcPts val="0"/>
              </a:spcAft>
              <a:buClr>
                <a:schemeClr val="dk2"/>
              </a:buClr>
              <a:buSzPts val="1600"/>
              <a:buFont typeface="Arial"/>
              <a:buChar char="•"/>
              <a:defRPr sz="1600" b="0" i="0" u="none" strike="noStrike" cap="none">
                <a:solidFill>
                  <a:schemeClr val="dk2"/>
                </a:solidFill>
                <a:latin typeface="Arial"/>
                <a:ea typeface="Arial"/>
                <a:cs typeface="Arial"/>
                <a:sym typeface="Arial"/>
              </a:defRPr>
            </a:lvl1pPr>
            <a:lvl2pPr marL="914400" marR="0" lvl="1" indent="-317500" algn="l">
              <a:lnSpc>
                <a:spcPct val="90000"/>
              </a:lnSpc>
              <a:spcBef>
                <a:spcPts val="5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04800" algn="l">
              <a:lnSpc>
                <a:spcPct val="90000"/>
              </a:lnSpc>
              <a:spcBef>
                <a:spcPts val="5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3pPr>
            <a:lvl4pPr marL="1828800" marR="0" lvl="3" indent="-298450" algn="l">
              <a:lnSpc>
                <a:spcPct val="90000"/>
              </a:lnSpc>
              <a:spcBef>
                <a:spcPts val="500"/>
              </a:spcBef>
              <a:spcAft>
                <a:spcPts val="0"/>
              </a:spcAft>
              <a:buClr>
                <a:schemeClr val="dk2"/>
              </a:buClr>
              <a:buSzPts val="1100"/>
              <a:buFont typeface="Arial"/>
              <a:buChar char="•"/>
              <a:defRPr sz="1100" b="0" i="0" u="none" strike="noStrike" cap="none">
                <a:solidFill>
                  <a:schemeClr val="dk2"/>
                </a:solidFill>
                <a:latin typeface="Arial"/>
                <a:ea typeface="Arial"/>
                <a:cs typeface="Arial"/>
                <a:sym typeface="Arial"/>
              </a:defRPr>
            </a:lvl4pPr>
            <a:lvl5pPr marL="2286000" marR="0" lvl="4" indent="-298450" algn="l">
              <a:lnSpc>
                <a:spcPct val="90000"/>
              </a:lnSpc>
              <a:spcBef>
                <a:spcPts val="500"/>
              </a:spcBef>
              <a:spcAft>
                <a:spcPts val="0"/>
              </a:spcAft>
              <a:buClr>
                <a:schemeClr val="dk2"/>
              </a:buClr>
              <a:buSzPts val="1100"/>
              <a:buFont typeface="Arial"/>
              <a:buChar char="•"/>
              <a:defRPr sz="1100" b="0" i="0" u="none" strike="noStrike" cap="none">
                <a:solidFill>
                  <a:schemeClr val="dk2"/>
                </a:solidFill>
                <a:latin typeface="Arial"/>
                <a:ea typeface="Arial"/>
                <a:cs typeface="Arial"/>
                <a:sym typeface="Arial"/>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60" name="Google Shape;160;g34548a7594d_1_147"/>
          <p:cNvSpPr txBox="1">
            <a:spLocks noGrp="1"/>
          </p:cNvSpPr>
          <p:nvPr>
            <p:ph type="sldNum" idx="12"/>
          </p:nvPr>
        </p:nvSpPr>
        <p:spPr>
          <a:xfrm>
            <a:off x="5730150" y="6394201"/>
            <a:ext cx="731700" cy="4638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and Content 2">
  <p:cSld name="Title and Content_1">
    <p:spTree>
      <p:nvGrpSpPr>
        <p:cNvPr id="1" name="Shape 161"/>
        <p:cNvGrpSpPr/>
        <p:nvPr/>
      </p:nvGrpSpPr>
      <p:grpSpPr>
        <a:xfrm>
          <a:off x="0" y="0"/>
          <a:ext cx="0" cy="0"/>
          <a:chOff x="0" y="0"/>
          <a:chExt cx="0" cy="0"/>
        </a:xfrm>
      </p:grpSpPr>
      <p:sp>
        <p:nvSpPr>
          <p:cNvPr id="162" name="Google Shape;162;g34548a7594d_1_152"/>
          <p:cNvSpPr txBox="1">
            <a:spLocks noGrp="1"/>
          </p:cNvSpPr>
          <p:nvPr>
            <p:ph type="title"/>
          </p:nvPr>
        </p:nvSpPr>
        <p:spPr>
          <a:xfrm>
            <a:off x="603067" y="3154680"/>
            <a:ext cx="10992600" cy="548700"/>
          </a:xfrm>
          <a:prstGeom prst="rect">
            <a:avLst/>
          </a:prstGeom>
          <a:noFill/>
          <a:ln>
            <a:noFill/>
          </a:ln>
        </p:spPr>
        <p:txBody>
          <a:bodyPr spcFirstLastPara="1" wrap="square" lIns="91425" tIns="45700" rIns="91425" bIns="45700" anchor="ctr" anchorCtr="0">
            <a:noAutofit/>
          </a:bodyPr>
          <a:lstStyle>
            <a:lvl1pPr marR="0" lvl="0" algn="ctr">
              <a:lnSpc>
                <a:spcPct val="90000"/>
              </a:lnSpc>
              <a:spcBef>
                <a:spcPts val="0"/>
              </a:spcBef>
              <a:spcAft>
                <a:spcPts val="0"/>
              </a:spcAft>
              <a:buClr>
                <a:schemeClr val="lt1"/>
              </a:buClr>
              <a:buSzPts val="3200"/>
              <a:buFont typeface="Arial"/>
              <a:buNone/>
              <a:defRPr sz="3200" b="0" i="0" u="none" strike="noStrike" cap="none">
                <a:solidFill>
                  <a:schemeClr val="lt1"/>
                </a:solidFill>
                <a:latin typeface="Arial"/>
                <a:ea typeface="Arial"/>
                <a:cs typeface="Arial"/>
                <a:sym typeface="Arial"/>
              </a:defRPr>
            </a:lvl1pPr>
            <a:lvl2pPr marR="0" lvl="1"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2_Title Slide">
  <p:cSld name="2_Title Slide">
    <p:spTree>
      <p:nvGrpSpPr>
        <p:cNvPr id="1" name="Shape 26"/>
        <p:cNvGrpSpPr/>
        <p:nvPr/>
      </p:nvGrpSpPr>
      <p:grpSpPr>
        <a:xfrm>
          <a:off x="0" y="0"/>
          <a:ext cx="0" cy="0"/>
          <a:chOff x="0" y="0"/>
          <a:chExt cx="0" cy="0"/>
        </a:xfrm>
      </p:grpSpPr>
      <p:pic>
        <p:nvPicPr>
          <p:cNvPr id="27" name="Google Shape;27;g34548a7594d_1_17"/>
          <p:cNvPicPr preferRelativeResize="0"/>
          <p:nvPr/>
        </p:nvPicPr>
        <p:blipFill rotWithShape="1">
          <a:blip r:embed="rId2">
            <a:alphaModFix/>
          </a:blip>
          <a:srcRect/>
          <a:stretch/>
        </p:blipFill>
        <p:spPr>
          <a:xfrm>
            <a:off x="0" y="0"/>
            <a:ext cx="12191998" cy="6858002"/>
          </a:xfrm>
          <a:prstGeom prst="rect">
            <a:avLst/>
          </a:prstGeom>
          <a:noFill/>
          <a:ln>
            <a:noFill/>
          </a:ln>
        </p:spPr>
      </p:pic>
      <p:sp>
        <p:nvSpPr>
          <p:cNvPr id="28" name="Google Shape;28;g34548a7594d_1_17"/>
          <p:cNvSpPr txBox="1">
            <a:spLocks noGrp="1"/>
          </p:cNvSpPr>
          <p:nvPr>
            <p:ph type="ctrTitle"/>
          </p:nvPr>
        </p:nvSpPr>
        <p:spPr>
          <a:xfrm>
            <a:off x="1524000" y="3115109"/>
            <a:ext cx="9144000" cy="1655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lt1"/>
              </a:buClr>
              <a:buSzPts val="6000"/>
              <a:buFont typeface="Twentieth Century"/>
              <a:buNone/>
              <a:defRPr sz="6000">
                <a:solidFill>
                  <a:schemeClr val="lt1"/>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pic>
        <p:nvPicPr>
          <p:cNvPr id="29" name="Google Shape;29;g34548a7594d_1_17"/>
          <p:cNvPicPr preferRelativeResize="0"/>
          <p:nvPr/>
        </p:nvPicPr>
        <p:blipFill rotWithShape="1">
          <a:blip r:embed="rId3">
            <a:alphaModFix/>
          </a:blip>
          <a:srcRect/>
          <a:stretch/>
        </p:blipFill>
        <p:spPr>
          <a:xfrm>
            <a:off x="5246997" y="201087"/>
            <a:ext cx="1698004" cy="652194"/>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4_Title Slide">
  <p:cSld name="4_Title Slide">
    <p:spTree>
      <p:nvGrpSpPr>
        <p:cNvPr id="1" name="Shape 30"/>
        <p:cNvGrpSpPr/>
        <p:nvPr/>
      </p:nvGrpSpPr>
      <p:grpSpPr>
        <a:xfrm>
          <a:off x="0" y="0"/>
          <a:ext cx="0" cy="0"/>
          <a:chOff x="0" y="0"/>
          <a:chExt cx="0" cy="0"/>
        </a:xfrm>
      </p:grpSpPr>
      <p:pic>
        <p:nvPicPr>
          <p:cNvPr id="31" name="Google Shape;31;g34548a7594d_1_21"/>
          <p:cNvPicPr preferRelativeResize="0"/>
          <p:nvPr/>
        </p:nvPicPr>
        <p:blipFill rotWithShape="1">
          <a:blip r:embed="rId2">
            <a:alphaModFix/>
          </a:blip>
          <a:srcRect/>
          <a:stretch/>
        </p:blipFill>
        <p:spPr>
          <a:xfrm>
            <a:off x="0" y="0"/>
            <a:ext cx="12191998" cy="6858002"/>
          </a:xfrm>
          <a:prstGeom prst="rect">
            <a:avLst/>
          </a:prstGeom>
          <a:noFill/>
          <a:ln>
            <a:noFill/>
          </a:ln>
        </p:spPr>
      </p:pic>
      <p:pic>
        <p:nvPicPr>
          <p:cNvPr id="32" name="Google Shape;32;g34548a7594d_1_21"/>
          <p:cNvPicPr preferRelativeResize="0"/>
          <p:nvPr/>
        </p:nvPicPr>
        <p:blipFill rotWithShape="1">
          <a:blip r:embed="rId3">
            <a:alphaModFix/>
          </a:blip>
          <a:srcRect/>
          <a:stretch/>
        </p:blipFill>
        <p:spPr>
          <a:xfrm>
            <a:off x="5246997" y="201087"/>
            <a:ext cx="1698004" cy="652194"/>
          </a:xfrm>
          <a:prstGeom prst="rect">
            <a:avLst/>
          </a:prstGeom>
          <a:noFill/>
          <a:ln>
            <a:noFill/>
          </a:ln>
        </p:spPr>
      </p:pic>
      <p:sp>
        <p:nvSpPr>
          <p:cNvPr id="33" name="Google Shape;33;g34548a7594d_1_21"/>
          <p:cNvSpPr txBox="1">
            <a:spLocks noGrp="1"/>
          </p:cNvSpPr>
          <p:nvPr>
            <p:ph type="ctrTitle"/>
          </p:nvPr>
        </p:nvSpPr>
        <p:spPr>
          <a:xfrm>
            <a:off x="1524000" y="3115109"/>
            <a:ext cx="9144000" cy="1655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lt1"/>
              </a:buClr>
              <a:buSzPts val="6000"/>
              <a:buFont typeface="Twentieth Century"/>
              <a:buNone/>
              <a:defRPr sz="6000">
                <a:solidFill>
                  <a:schemeClr val="lt1"/>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3_Title Slide">
  <p:cSld name="3_Title Slide">
    <p:spTree>
      <p:nvGrpSpPr>
        <p:cNvPr id="1" name="Shape 34"/>
        <p:cNvGrpSpPr/>
        <p:nvPr/>
      </p:nvGrpSpPr>
      <p:grpSpPr>
        <a:xfrm>
          <a:off x="0" y="0"/>
          <a:ext cx="0" cy="0"/>
          <a:chOff x="0" y="0"/>
          <a:chExt cx="0" cy="0"/>
        </a:xfrm>
      </p:grpSpPr>
      <p:pic>
        <p:nvPicPr>
          <p:cNvPr id="35" name="Google Shape;35;g34548a7594d_1_25"/>
          <p:cNvPicPr preferRelativeResize="0"/>
          <p:nvPr/>
        </p:nvPicPr>
        <p:blipFill rotWithShape="1">
          <a:blip r:embed="rId2">
            <a:alphaModFix/>
          </a:blip>
          <a:srcRect/>
          <a:stretch/>
        </p:blipFill>
        <p:spPr>
          <a:xfrm>
            <a:off x="0" y="0"/>
            <a:ext cx="12191998" cy="6858002"/>
          </a:xfrm>
          <a:prstGeom prst="rect">
            <a:avLst/>
          </a:prstGeom>
          <a:noFill/>
          <a:ln>
            <a:noFill/>
          </a:ln>
        </p:spPr>
      </p:pic>
      <p:pic>
        <p:nvPicPr>
          <p:cNvPr id="36" name="Google Shape;36;g34548a7594d_1_25"/>
          <p:cNvPicPr preferRelativeResize="0"/>
          <p:nvPr/>
        </p:nvPicPr>
        <p:blipFill rotWithShape="1">
          <a:blip r:embed="rId3">
            <a:alphaModFix/>
          </a:blip>
          <a:srcRect/>
          <a:stretch/>
        </p:blipFill>
        <p:spPr>
          <a:xfrm>
            <a:off x="5246997" y="201087"/>
            <a:ext cx="1698004" cy="652194"/>
          </a:xfrm>
          <a:prstGeom prst="rect">
            <a:avLst/>
          </a:prstGeom>
          <a:noFill/>
          <a:ln>
            <a:noFill/>
          </a:ln>
        </p:spPr>
      </p:pic>
      <p:sp>
        <p:nvSpPr>
          <p:cNvPr id="37" name="Google Shape;37;g34548a7594d_1_25"/>
          <p:cNvSpPr txBox="1">
            <a:spLocks noGrp="1"/>
          </p:cNvSpPr>
          <p:nvPr>
            <p:ph type="ctrTitle"/>
          </p:nvPr>
        </p:nvSpPr>
        <p:spPr>
          <a:xfrm>
            <a:off x="1524000" y="3115109"/>
            <a:ext cx="9144000" cy="1655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lt1"/>
              </a:buClr>
              <a:buSzPts val="6000"/>
              <a:buFont typeface="Twentieth Century"/>
              <a:buNone/>
              <a:defRPr sz="6000">
                <a:solidFill>
                  <a:schemeClr val="lt1"/>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6_Title Slide">
  <p:cSld name="6_Title Slide">
    <p:spTree>
      <p:nvGrpSpPr>
        <p:cNvPr id="1" name="Shape 38"/>
        <p:cNvGrpSpPr/>
        <p:nvPr/>
      </p:nvGrpSpPr>
      <p:grpSpPr>
        <a:xfrm>
          <a:off x="0" y="0"/>
          <a:ext cx="0" cy="0"/>
          <a:chOff x="0" y="0"/>
          <a:chExt cx="0" cy="0"/>
        </a:xfrm>
      </p:grpSpPr>
      <p:pic>
        <p:nvPicPr>
          <p:cNvPr id="39" name="Google Shape;39;g34548a7594d_1_29"/>
          <p:cNvPicPr preferRelativeResize="0"/>
          <p:nvPr/>
        </p:nvPicPr>
        <p:blipFill rotWithShape="1">
          <a:blip r:embed="rId2">
            <a:alphaModFix/>
          </a:blip>
          <a:srcRect/>
          <a:stretch/>
        </p:blipFill>
        <p:spPr>
          <a:xfrm>
            <a:off x="0" y="0"/>
            <a:ext cx="12191998" cy="6858002"/>
          </a:xfrm>
          <a:prstGeom prst="rect">
            <a:avLst/>
          </a:prstGeom>
          <a:noFill/>
          <a:ln>
            <a:noFill/>
          </a:ln>
        </p:spPr>
      </p:pic>
      <p:pic>
        <p:nvPicPr>
          <p:cNvPr id="40" name="Google Shape;40;g34548a7594d_1_29"/>
          <p:cNvPicPr preferRelativeResize="0"/>
          <p:nvPr/>
        </p:nvPicPr>
        <p:blipFill rotWithShape="1">
          <a:blip r:embed="rId3">
            <a:alphaModFix/>
          </a:blip>
          <a:srcRect/>
          <a:stretch/>
        </p:blipFill>
        <p:spPr>
          <a:xfrm>
            <a:off x="5246997" y="201087"/>
            <a:ext cx="1698004" cy="652194"/>
          </a:xfrm>
          <a:prstGeom prst="rect">
            <a:avLst/>
          </a:prstGeom>
          <a:noFill/>
          <a:ln>
            <a:noFill/>
          </a:ln>
        </p:spPr>
      </p:pic>
      <p:sp>
        <p:nvSpPr>
          <p:cNvPr id="41" name="Google Shape;41;g34548a7594d_1_29"/>
          <p:cNvSpPr txBox="1">
            <a:spLocks noGrp="1"/>
          </p:cNvSpPr>
          <p:nvPr>
            <p:ph type="ctrTitle"/>
          </p:nvPr>
        </p:nvSpPr>
        <p:spPr>
          <a:xfrm>
            <a:off x="1524000" y="3115109"/>
            <a:ext cx="9144000" cy="1655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lt1"/>
              </a:buClr>
              <a:buSzPts val="6000"/>
              <a:buFont typeface="Twentieth Century"/>
              <a:buNone/>
              <a:defRPr sz="6000">
                <a:solidFill>
                  <a:schemeClr val="lt1"/>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7_Title Slide">
  <p:cSld name="7_Title Slide">
    <p:spTree>
      <p:nvGrpSpPr>
        <p:cNvPr id="1" name="Shape 42"/>
        <p:cNvGrpSpPr/>
        <p:nvPr/>
      </p:nvGrpSpPr>
      <p:grpSpPr>
        <a:xfrm>
          <a:off x="0" y="0"/>
          <a:ext cx="0" cy="0"/>
          <a:chOff x="0" y="0"/>
          <a:chExt cx="0" cy="0"/>
        </a:xfrm>
      </p:grpSpPr>
      <p:pic>
        <p:nvPicPr>
          <p:cNvPr id="43" name="Google Shape;43;g34548a7594d_1_33"/>
          <p:cNvPicPr preferRelativeResize="0"/>
          <p:nvPr/>
        </p:nvPicPr>
        <p:blipFill rotWithShape="1">
          <a:blip r:embed="rId2">
            <a:alphaModFix/>
          </a:blip>
          <a:srcRect/>
          <a:stretch/>
        </p:blipFill>
        <p:spPr>
          <a:xfrm>
            <a:off x="0" y="0"/>
            <a:ext cx="12191998" cy="6858002"/>
          </a:xfrm>
          <a:prstGeom prst="rect">
            <a:avLst/>
          </a:prstGeom>
          <a:noFill/>
          <a:ln>
            <a:noFill/>
          </a:ln>
        </p:spPr>
      </p:pic>
      <p:pic>
        <p:nvPicPr>
          <p:cNvPr id="44" name="Google Shape;44;g34548a7594d_1_33"/>
          <p:cNvPicPr preferRelativeResize="0"/>
          <p:nvPr/>
        </p:nvPicPr>
        <p:blipFill rotWithShape="1">
          <a:blip r:embed="rId3">
            <a:alphaModFix/>
          </a:blip>
          <a:srcRect/>
          <a:stretch/>
        </p:blipFill>
        <p:spPr>
          <a:xfrm>
            <a:off x="5246997" y="201087"/>
            <a:ext cx="1698004" cy="652194"/>
          </a:xfrm>
          <a:prstGeom prst="rect">
            <a:avLst/>
          </a:prstGeom>
          <a:noFill/>
          <a:ln>
            <a:noFill/>
          </a:ln>
        </p:spPr>
      </p:pic>
      <p:sp>
        <p:nvSpPr>
          <p:cNvPr id="45" name="Google Shape;45;g34548a7594d_1_33"/>
          <p:cNvSpPr txBox="1">
            <a:spLocks noGrp="1"/>
          </p:cNvSpPr>
          <p:nvPr>
            <p:ph type="ctrTitle"/>
          </p:nvPr>
        </p:nvSpPr>
        <p:spPr>
          <a:xfrm>
            <a:off x="1524000" y="3115109"/>
            <a:ext cx="9144000" cy="1655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lt1"/>
              </a:buClr>
              <a:buSzPts val="6000"/>
              <a:buFont typeface="Twentieth Century"/>
              <a:buNone/>
              <a:defRPr sz="6000">
                <a:solidFill>
                  <a:schemeClr val="lt1"/>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5_Title Slide">
  <p:cSld name="5_Title Slide">
    <p:spTree>
      <p:nvGrpSpPr>
        <p:cNvPr id="1" name="Shape 46"/>
        <p:cNvGrpSpPr/>
        <p:nvPr/>
      </p:nvGrpSpPr>
      <p:grpSpPr>
        <a:xfrm>
          <a:off x="0" y="0"/>
          <a:ext cx="0" cy="0"/>
          <a:chOff x="0" y="0"/>
          <a:chExt cx="0" cy="0"/>
        </a:xfrm>
      </p:grpSpPr>
      <p:pic>
        <p:nvPicPr>
          <p:cNvPr id="47" name="Google Shape;47;g34548a7594d_1_37"/>
          <p:cNvPicPr preferRelativeResize="0"/>
          <p:nvPr/>
        </p:nvPicPr>
        <p:blipFill rotWithShape="1">
          <a:blip r:embed="rId2">
            <a:alphaModFix/>
          </a:blip>
          <a:srcRect/>
          <a:stretch/>
        </p:blipFill>
        <p:spPr>
          <a:xfrm>
            <a:off x="0" y="0"/>
            <a:ext cx="12191998" cy="6858002"/>
          </a:xfrm>
          <a:prstGeom prst="rect">
            <a:avLst/>
          </a:prstGeom>
          <a:noFill/>
          <a:ln>
            <a:noFill/>
          </a:ln>
        </p:spPr>
      </p:pic>
      <p:pic>
        <p:nvPicPr>
          <p:cNvPr id="48" name="Google Shape;48;g34548a7594d_1_37"/>
          <p:cNvPicPr preferRelativeResize="0"/>
          <p:nvPr/>
        </p:nvPicPr>
        <p:blipFill rotWithShape="1">
          <a:blip r:embed="rId3">
            <a:alphaModFix/>
          </a:blip>
          <a:srcRect/>
          <a:stretch/>
        </p:blipFill>
        <p:spPr>
          <a:xfrm>
            <a:off x="5246997" y="201087"/>
            <a:ext cx="1698004" cy="652194"/>
          </a:xfrm>
          <a:prstGeom prst="rect">
            <a:avLst/>
          </a:prstGeom>
          <a:noFill/>
          <a:ln>
            <a:noFill/>
          </a:ln>
        </p:spPr>
      </p:pic>
      <p:sp>
        <p:nvSpPr>
          <p:cNvPr id="49" name="Google Shape;49;g34548a7594d_1_37"/>
          <p:cNvSpPr txBox="1">
            <a:spLocks noGrp="1"/>
          </p:cNvSpPr>
          <p:nvPr>
            <p:ph type="ctrTitle"/>
          </p:nvPr>
        </p:nvSpPr>
        <p:spPr>
          <a:xfrm>
            <a:off x="1524000" y="3115109"/>
            <a:ext cx="9144000" cy="1655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lt1"/>
              </a:buClr>
              <a:buSzPts val="6000"/>
              <a:buFont typeface="Twentieth Century"/>
              <a:buNone/>
              <a:defRPr sz="6000">
                <a:solidFill>
                  <a:schemeClr val="lt1"/>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image" Target="../media/image1.jpg"/><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g34548a7594d_1_0"/>
          <p:cNvPicPr preferRelativeResize="0"/>
          <p:nvPr/>
        </p:nvPicPr>
        <p:blipFill rotWithShape="1">
          <a:blip r:embed="rId35">
            <a:alphaModFix/>
          </a:blip>
          <a:srcRect/>
          <a:stretch/>
        </p:blipFill>
        <p:spPr>
          <a:xfrm>
            <a:off x="0" y="0"/>
            <a:ext cx="12191998" cy="6858002"/>
          </a:xfrm>
          <a:prstGeom prst="rect">
            <a:avLst/>
          </a:prstGeom>
          <a:noFill/>
          <a:ln>
            <a:noFill/>
          </a:ln>
        </p:spPr>
      </p:pic>
      <p:sp>
        <p:nvSpPr>
          <p:cNvPr id="11" name="Google Shape;11;g34548a7594d_1_0"/>
          <p:cNvSpPr txBox="1">
            <a:spLocks noGrp="1"/>
          </p:cNvSpPr>
          <p:nvPr>
            <p:ph type="title"/>
          </p:nvPr>
        </p:nvSpPr>
        <p:spPr>
          <a:xfrm>
            <a:off x="423512" y="240633"/>
            <a:ext cx="9086400" cy="546300"/>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rgbClr val="29A149"/>
              </a:buClr>
              <a:buSzPts val="3600"/>
              <a:buFont typeface="Twentieth Century"/>
              <a:buNone/>
              <a:defRPr sz="3600" b="1" i="0" u="none" strike="noStrike" cap="none">
                <a:solidFill>
                  <a:srgbClr val="29A149"/>
                </a:solidFill>
                <a:latin typeface="Twentieth Century"/>
                <a:ea typeface="Twentieth Century"/>
                <a:cs typeface="Twentieth Century"/>
                <a:sym typeface="Twentieth Century"/>
              </a:defRPr>
            </a:lvl1pPr>
            <a:lvl2pPr lvl="1">
              <a:spcBef>
                <a:spcPts val="0"/>
              </a:spcBef>
              <a:spcAft>
                <a:spcPts val="0"/>
              </a:spcAft>
              <a:buSzPts val="1500"/>
              <a:buNone/>
              <a:defRPr sz="1900"/>
            </a:lvl2pPr>
            <a:lvl3pPr lvl="2">
              <a:spcBef>
                <a:spcPts val="0"/>
              </a:spcBef>
              <a:spcAft>
                <a:spcPts val="0"/>
              </a:spcAft>
              <a:buSzPts val="1500"/>
              <a:buNone/>
              <a:defRPr sz="1900"/>
            </a:lvl3pPr>
            <a:lvl4pPr lvl="3">
              <a:spcBef>
                <a:spcPts val="0"/>
              </a:spcBef>
              <a:spcAft>
                <a:spcPts val="0"/>
              </a:spcAft>
              <a:buSzPts val="1500"/>
              <a:buNone/>
              <a:defRPr sz="1900"/>
            </a:lvl4pPr>
            <a:lvl5pPr lvl="4">
              <a:spcBef>
                <a:spcPts val="0"/>
              </a:spcBef>
              <a:spcAft>
                <a:spcPts val="0"/>
              </a:spcAft>
              <a:buSzPts val="1500"/>
              <a:buNone/>
              <a:defRPr sz="1900"/>
            </a:lvl5pPr>
            <a:lvl6pPr lvl="5">
              <a:spcBef>
                <a:spcPts val="0"/>
              </a:spcBef>
              <a:spcAft>
                <a:spcPts val="0"/>
              </a:spcAft>
              <a:buSzPts val="1500"/>
              <a:buNone/>
              <a:defRPr sz="1900"/>
            </a:lvl6pPr>
            <a:lvl7pPr lvl="6">
              <a:spcBef>
                <a:spcPts val="0"/>
              </a:spcBef>
              <a:spcAft>
                <a:spcPts val="0"/>
              </a:spcAft>
              <a:buSzPts val="1500"/>
              <a:buNone/>
              <a:defRPr sz="1900"/>
            </a:lvl7pPr>
            <a:lvl8pPr lvl="7">
              <a:spcBef>
                <a:spcPts val="0"/>
              </a:spcBef>
              <a:spcAft>
                <a:spcPts val="0"/>
              </a:spcAft>
              <a:buSzPts val="1500"/>
              <a:buNone/>
              <a:defRPr sz="1900"/>
            </a:lvl8pPr>
            <a:lvl9pPr lvl="8">
              <a:spcBef>
                <a:spcPts val="0"/>
              </a:spcBef>
              <a:spcAft>
                <a:spcPts val="0"/>
              </a:spcAft>
              <a:buSzPts val="1500"/>
              <a:buNone/>
              <a:defRPr sz="1900"/>
            </a:lvl9pPr>
          </a:lstStyle>
          <a:p>
            <a:endParaRPr/>
          </a:p>
        </p:txBody>
      </p:sp>
      <p:sp>
        <p:nvSpPr>
          <p:cNvPr id="12" name="Google Shape;12;g34548a7594d_1_0"/>
          <p:cNvSpPr txBox="1">
            <a:spLocks noGrp="1"/>
          </p:cNvSpPr>
          <p:nvPr>
            <p:ph type="body" idx="1"/>
          </p:nvPr>
        </p:nvSpPr>
        <p:spPr>
          <a:xfrm>
            <a:off x="423512" y="1017923"/>
            <a:ext cx="11309700" cy="4632000"/>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100"/>
              </a:spcBef>
              <a:spcAft>
                <a:spcPts val="0"/>
              </a:spcAft>
              <a:buClr>
                <a:schemeClr val="dk1"/>
              </a:buClr>
              <a:buSzPts val="2800"/>
              <a:buFont typeface="Arial"/>
              <a:buChar char="•"/>
              <a:defRPr sz="2800" b="0" i="0" u="none" strike="noStrike" cap="none">
                <a:solidFill>
                  <a:schemeClr val="dk1"/>
                </a:solidFill>
                <a:latin typeface="Twentieth Century"/>
                <a:ea typeface="Twentieth Century"/>
                <a:cs typeface="Twentieth Century"/>
                <a:sym typeface="Twentieth Century"/>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Twentieth Century"/>
                <a:ea typeface="Twentieth Century"/>
                <a:cs typeface="Twentieth Century"/>
                <a:sym typeface="Twentieth Century"/>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Twentieth Century"/>
                <a:ea typeface="Twentieth Century"/>
                <a:cs typeface="Twentieth Century"/>
                <a:sym typeface="Twentieth Century"/>
              </a:defRPr>
            </a:lvl3pPr>
            <a:lvl4pPr marL="1828800" marR="0" lvl="3"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Twentieth Century"/>
                <a:ea typeface="Twentieth Century"/>
                <a:cs typeface="Twentieth Century"/>
                <a:sym typeface="Twentieth Century"/>
              </a:defRPr>
            </a:lvl4pPr>
            <a:lvl5pPr marL="2286000" marR="0" lvl="4"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Twentieth Century"/>
                <a:ea typeface="Twentieth Century"/>
                <a:cs typeface="Twentieth Century"/>
                <a:sym typeface="Twentieth Century"/>
              </a:defRPr>
            </a:lvl5pPr>
            <a:lvl6pPr marL="2743200" marR="0" lvl="5"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6pPr>
            <a:lvl7pPr marL="3200400" marR="0" lvl="6"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7pPr>
            <a:lvl8pPr marL="3657600" marR="0" lvl="7"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8pPr>
            <a:lvl9pPr marL="4114800" marR="0" lvl="8"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9pPr>
          </a:lstStyle>
          <a:p>
            <a:endParaRPr/>
          </a:p>
        </p:txBody>
      </p:sp>
      <p:sp>
        <p:nvSpPr>
          <p:cNvPr id="13" name="Google Shape;13;g34548a7594d_1_0" descr="{&quot;HashCode&quot;:-148390272,&quot;Placement&quot;:&quot;Footer&quot;,&quot;Top&quot;:519.343,&quot;Left&quot;:844.0321,&quot;SlideWidth&quot;:960,&quot;SlideHeight&quot;:540}"/>
          <p:cNvSpPr txBox="1"/>
          <p:nvPr/>
        </p:nvSpPr>
        <p:spPr>
          <a:xfrm>
            <a:off x="10719208" y="6595656"/>
            <a:ext cx="1472700" cy="169200"/>
          </a:xfrm>
          <a:prstGeom prst="rect">
            <a:avLst/>
          </a:prstGeom>
          <a:noFill/>
          <a:ln>
            <a:noFill/>
          </a:ln>
        </p:spPr>
        <p:txBody>
          <a:bodyPr spcFirstLastPara="1" wrap="square" lIns="0" tIns="0" rIns="0" bIns="0" anchor="ctr" anchorCtr="1">
            <a:spAutoFit/>
          </a:bodyPr>
          <a:lstStyle/>
          <a:p>
            <a:pPr marL="0" marR="0" lvl="0" indent="0" algn="r" rtl="0">
              <a:spcBef>
                <a:spcPts val="0"/>
              </a:spcBef>
              <a:spcAft>
                <a:spcPts val="0"/>
              </a:spcAft>
              <a:buNone/>
            </a:pPr>
            <a:r>
              <a:rPr lang="en-US" sz="1100" b="0" i="0" u="none" strike="noStrike" cap="none">
                <a:solidFill>
                  <a:srgbClr val="000000"/>
                </a:solidFill>
                <a:latin typeface="Calibri"/>
                <a:ea typeface="Calibri"/>
                <a:cs typeface="Calibri"/>
                <a:sym typeface="Calibri"/>
              </a:rPr>
              <a:t>C2 - Safaricom Internal</a:t>
            </a:r>
            <a:endParaRPr sz="1100" b="0" i="0" u="none" strike="noStrike" cap="none">
              <a:solidFill>
                <a:srgbClr val="000000"/>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3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32.xml"/><Relationship Id="rId5" Type="http://schemas.openxmlformats.org/officeDocument/2006/relationships/image" Target="../media/image26.png"/><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32.xml"/></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32.xml"/><Relationship Id="rId4" Type="http://schemas.openxmlformats.org/officeDocument/2006/relationships/image" Target="../media/image29.png"/></Relationships>
</file>

<file path=ppt/slides/_rels/slide1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3.xml"/><Relationship Id="rId1" Type="http://schemas.openxmlformats.org/officeDocument/2006/relationships/slideLayout" Target="../slideLayouts/slideLayout32.xml"/><Relationship Id="rId4" Type="http://schemas.openxmlformats.org/officeDocument/2006/relationships/image" Target="../media/image31.png"/></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4.xml"/><Relationship Id="rId1" Type="http://schemas.openxmlformats.org/officeDocument/2006/relationships/slideLayout" Target="../slideLayouts/slideLayout32.xml"/></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5.xml"/><Relationship Id="rId1" Type="http://schemas.openxmlformats.org/officeDocument/2006/relationships/slideLayout" Target="../slideLayouts/slideLayout32.xml"/></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6.xml"/><Relationship Id="rId1" Type="http://schemas.openxmlformats.org/officeDocument/2006/relationships/slideLayout" Target="../slideLayouts/slideLayout32.xml"/></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7.xml"/><Relationship Id="rId1" Type="http://schemas.openxmlformats.org/officeDocument/2006/relationships/slideLayout" Target="../slideLayouts/slideLayout32.xml"/><Relationship Id="rId4" Type="http://schemas.openxmlformats.org/officeDocument/2006/relationships/image" Target="../media/image36.png"/></Relationships>
</file>

<file path=ppt/slides/_rels/slide1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8.xml"/><Relationship Id="rId1" Type="http://schemas.openxmlformats.org/officeDocument/2006/relationships/slideLayout" Target="../slideLayouts/slideLayout32.xml"/></Relationships>
</file>

<file path=ppt/slides/_rels/slide1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9.xml"/><Relationship Id="rId1" Type="http://schemas.openxmlformats.org/officeDocument/2006/relationships/slideLayout" Target="../slideLayouts/slideLayout32.xml"/><Relationship Id="rId4" Type="http://schemas.openxmlformats.org/officeDocument/2006/relationships/image" Target="../media/image39.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2.xml"/></Relationships>
</file>

<file path=ppt/slides/_rels/slide2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0.xml"/><Relationship Id="rId1" Type="http://schemas.openxmlformats.org/officeDocument/2006/relationships/slideLayout" Target="../slideLayouts/slideLayout32.xml"/><Relationship Id="rId4" Type="http://schemas.openxmlformats.org/officeDocument/2006/relationships/image" Target="../media/image41.png"/></Relationships>
</file>

<file path=ppt/slides/_rels/slide2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1.xml"/><Relationship Id="rId1" Type="http://schemas.openxmlformats.org/officeDocument/2006/relationships/slideLayout" Target="../slideLayouts/slideLayout32.xml"/><Relationship Id="rId4" Type="http://schemas.openxmlformats.org/officeDocument/2006/relationships/image" Target="../media/image43.png"/></Relationships>
</file>

<file path=ppt/slides/_rels/slide2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2.xml"/><Relationship Id="rId1" Type="http://schemas.openxmlformats.org/officeDocument/2006/relationships/slideLayout" Target="../slideLayouts/slideLayout32.xml"/><Relationship Id="rId4" Type="http://schemas.openxmlformats.org/officeDocument/2006/relationships/image" Target="../media/image45.png"/></Relationships>
</file>

<file path=ppt/slides/_rels/slide2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3.xml"/><Relationship Id="rId1" Type="http://schemas.openxmlformats.org/officeDocument/2006/relationships/slideLayout" Target="../slideLayouts/slideLayout32.xml"/><Relationship Id="rId4" Type="http://schemas.openxmlformats.org/officeDocument/2006/relationships/image" Target="../media/image46.png"/></Relationships>
</file>

<file path=ppt/slides/_rels/slide2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4.xml"/><Relationship Id="rId1" Type="http://schemas.openxmlformats.org/officeDocument/2006/relationships/slideLayout" Target="../slideLayouts/slideLayout32.xml"/><Relationship Id="rId4" Type="http://schemas.openxmlformats.org/officeDocument/2006/relationships/image" Target="../media/image48.png"/></Relationships>
</file>

<file path=ppt/slides/_rels/slide2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5.xml"/><Relationship Id="rId1" Type="http://schemas.openxmlformats.org/officeDocument/2006/relationships/slideLayout" Target="../slideLayouts/slideLayout32.xml"/><Relationship Id="rId4" Type="http://schemas.openxmlformats.org/officeDocument/2006/relationships/image" Target="../media/image50.png"/></Relationships>
</file>

<file path=ppt/slides/_rels/slide2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6.xml"/><Relationship Id="rId1" Type="http://schemas.openxmlformats.org/officeDocument/2006/relationships/slideLayout" Target="../slideLayouts/slideLayout32.xml"/><Relationship Id="rId5" Type="http://schemas.openxmlformats.org/officeDocument/2006/relationships/image" Target="../media/image53.png"/><Relationship Id="rId4" Type="http://schemas.openxmlformats.org/officeDocument/2006/relationships/image" Target="../media/image52.png"/></Relationships>
</file>

<file path=ppt/slides/_rels/slide2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7.xml"/><Relationship Id="rId1" Type="http://schemas.openxmlformats.org/officeDocument/2006/relationships/slideLayout" Target="../slideLayouts/slideLayout32.xml"/></Relationships>
</file>

<file path=ppt/slides/_rels/slide2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8.xml"/><Relationship Id="rId1" Type="http://schemas.openxmlformats.org/officeDocument/2006/relationships/slideLayout" Target="../slideLayouts/slideLayout32.xml"/><Relationship Id="rId4" Type="http://schemas.openxmlformats.org/officeDocument/2006/relationships/image" Target="../media/image56.png"/></Relationships>
</file>

<file path=ppt/slides/_rels/slide2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9.xml"/><Relationship Id="rId1" Type="http://schemas.openxmlformats.org/officeDocument/2006/relationships/slideLayout" Target="../slideLayouts/slideLayout32.xml"/></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32.xml"/></Relationships>
</file>

<file path=ppt/slides/_rels/slide3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0.xml"/><Relationship Id="rId1" Type="http://schemas.openxmlformats.org/officeDocument/2006/relationships/slideLayout" Target="../slideLayouts/slideLayout32.xml"/><Relationship Id="rId4" Type="http://schemas.openxmlformats.org/officeDocument/2006/relationships/image" Target="../media/image59.png"/></Relationships>
</file>

<file path=ppt/slides/_rels/slide3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1.xml"/><Relationship Id="rId1" Type="http://schemas.openxmlformats.org/officeDocument/2006/relationships/slideLayout" Target="../slideLayouts/slideLayout32.xml"/><Relationship Id="rId4" Type="http://schemas.openxmlformats.org/officeDocument/2006/relationships/image" Target="../media/image61.png"/></Relationships>
</file>

<file path=ppt/slides/_rels/slide32.xml.rels><?xml version="1.0" encoding="UTF-8" standalone="yes"?>
<Relationships xmlns="http://schemas.openxmlformats.org/package/2006/relationships"><Relationship Id="rId3" Type="http://schemas.openxmlformats.org/officeDocument/2006/relationships/hyperlink" Target="mailto:easupport@mezzanineware.com" TargetMode="External"/><Relationship Id="rId2" Type="http://schemas.openxmlformats.org/officeDocument/2006/relationships/notesSlide" Target="../notesSlides/notesSlide32.xml"/><Relationship Id="rId1" Type="http://schemas.openxmlformats.org/officeDocument/2006/relationships/slideLayout" Target="../slideLayouts/slideLayout32.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32.xml"/></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32.xml"/></Relationships>
</file>

<file path=ppt/slides/_rels/slide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6.xml"/><Relationship Id="rId1" Type="http://schemas.openxmlformats.org/officeDocument/2006/relationships/slideLayout" Target="../slideLayouts/slideLayout32.xml"/><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32.xml"/><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32.xml"/></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3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pic>
        <p:nvPicPr>
          <p:cNvPr id="167" name="Google Shape;167;g3750e16cf0b_0_1380"/>
          <p:cNvPicPr preferRelativeResize="0"/>
          <p:nvPr/>
        </p:nvPicPr>
        <p:blipFill rotWithShape="1">
          <a:blip r:embed="rId3">
            <a:alphaModFix/>
          </a:blip>
          <a:srcRect/>
          <a:stretch/>
        </p:blipFill>
        <p:spPr>
          <a:xfrm>
            <a:off x="0" y="0"/>
            <a:ext cx="12191998" cy="6858002"/>
          </a:xfrm>
          <a:prstGeom prst="rect">
            <a:avLst/>
          </a:prstGeom>
          <a:noFill/>
          <a:ln>
            <a:noFill/>
          </a:ln>
        </p:spPr>
      </p:pic>
      <p:pic>
        <p:nvPicPr>
          <p:cNvPr id="168" name="Google Shape;168;g3750e16cf0b_0_1380"/>
          <p:cNvPicPr preferRelativeResize="0"/>
          <p:nvPr/>
        </p:nvPicPr>
        <p:blipFill rotWithShape="1">
          <a:blip r:embed="rId4">
            <a:alphaModFix/>
          </a:blip>
          <a:srcRect/>
          <a:stretch/>
        </p:blipFill>
        <p:spPr>
          <a:xfrm>
            <a:off x="5246997" y="201087"/>
            <a:ext cx="1698004" cy="652194"/>
          </a:xfrm>
          <a:prstGeom prst="rect">
            <a:avLst/>
          </a:prstGeom>
          <a:noFill/>
          <a:ln>
            <a:noFill/>
          </a:ln>
        </p:spPr>
      </p:pic>
      <p:sp>
        <p:nvSpPr>
          <p:cNvPr id="169" name="Google Shape;169;g3750e16cf0b_0_1380"/>
          <p:cNvSpPr txBox="1"/>
          <p:nvPr/>
        </p:nvSpPr>
        <p:spPr>
          <a:xfrm>
            <a:off x="1" y="2647063"/>
            <a:ext cx="12192000" cy="21549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6700"/>
              <a:buFont typeface="Twentieth Century"/>
              <a:buNone/>
            </a:pPr>
            <a:r>
              <a:rPr lang="en-US" sz="6700" b="1">
                <a:solidFill>
                  <a:srgbClr val="FFFFFF"/>
                </a:solidFill>
                <a:latin typeface="Twentieth Century"/>
                <a:ea typeface="Twentieth Century"/>
                <a:cs typeface="Twentieth Century"/>
                <a:sym typeface="Twentieth Century"/>
              </a:rPr>
              <a:t>eSubsidy Livestock Vaccination Program</a:t>
            </a:r>
            <a:endParaRPr sz="6700" b="1" i="0" u="none" strike="noStrike" cap="none">
              <a:solidFill>
                <a:srgbClr val="FFFFFF"/>
              </a:solidFill>
              <a:latin typeface="Twentieth Century"/>
              <a:ea typeface="Twentieth Century"/>
              <a:cs typeface="Twentieth Century"/>
              <a:sym typeface="Twentieth Century"/>
            </a:endParaRPr>
          </a:p>
        </p:txBody>
      </p:sp>
      <p:sp>
        <p:nvSpPr>
          <p:cNvPr id="170" name="Google Shape;170;g3750e16cf0b_0_1380"/>
          <p:cNvSpPr txBox="1"/>
          <p:nvPr/>
        </p:nvSpPr>
        <p:spPr>
          <a:xfrm>
            <a:off x="0" y="853275"/>
            <a:ext cx="4695600" cy="5808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Clr>
                <a:schemeClr val="dk2"/>
              </a:buClr>
              <a:buSzPts val="2000"/>
              <a:buFont typeface="Arial"/>
              <a:buNone/>
            </a:pPr>
            <a:r>
              <a:rPr lang="en-US" sz="2000" b="1">
                <a:solidFill>
                  <a:schemeClr val="lt1"/>
                </a:solidFill>
              </a:rPr>
              <a:t>Trainer of Trainers (ToT’s) Training</a:t>
            </a:r>
            <a:endParaRPr sz="2000" b="1">
              <a:solidFill>
                <a:schemeClr val="lt1"/>
              </a:solidFill>
            </a:endParaRPr>
          </a:p>
          <a:p>
            <a:pPr marL="0" lvl="0" indent="0" algn="l" rtl="0">
              <a:spcBef>
                <a:spcPts val="0"/>
              </a:spcBef>
              <a:spcAft>
                <a:spcPts val="0"/>
              </a:spcAft>
              <a:buNone/>
            </a:pPr>
            <a:endParaRPr sz="2800">
              <a:solidFill>
                <a:schemeClr val="dk1"/>
              </a:solidFill>
              <a:latin typeface="Twentieth Century"/>
              <a:ea typeface="Twentieth Century"/>
              <a:cs typeface="Twentieth Century"/>
              <a:sym typeface="Twentieth Century"/>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g353f48044ba_0_17"/>
          <p:cNvSpPr/>
          <p:nvPr/>
        </p:nvSpPr>
        <p:spPr>
          <a:xfrm>
            <a:off x="453025" y="1115325"/>
            <a:ext cx="7850700" cy="4752900"/>
          </a:xfrm>
          <a:prstGeom prst="roundRect">
            <a:avLst>
              <a:gd name="adj" fmla="val 4939"/>
            </a:avLst>
          </a:prstGeom>
          <a:solidFill>
            <a:srgbClr val="F3F3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6" name="Google Shape;266;g353f48044ba_0_17"/>
          <p:cNvSpPr txBox="1">
            <a:spLocks noGrp="1"/>
          </p:cNvSpPr>
          <p:nvPr>
            <p:ph type="title"/>
          </p:nvPr>
        </p:nvSpPr>
        <p:spPr>
          <a:xfrm>
            <a:off x="603068" y="326571"/>
            <a:ext cx="10515600" cy="548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accent1"/>
              </a:buClr>
              <a:buSzPts val="2400"/>
              <a:buFont typeface="Arial"/>
              <a:buNone/>
            </a:pPr>
            <a:r>
              <a:rPr lang="en-US">
                <a:solidFill>
                  <a:schemeClr val="accent6"/>
                </a:solidFill>
              </a:rPr>
              <a:t>Manage Users</a:t>
            </a:r>
            <a:endParaRPr>
              <a:solidFill>
                <a:schemeClr val="accent6"/>
              </a:solidFill>
            </a:endParaRPr>
          </a:p>
        </p:txBody>
      </p:sp>
      <p:sp>
        <p:nvSpPr>
          <p:cNvPr id="267" name="Google Shape;267;g353f48044ba_0_17"/>
          <p:cNvSpPr txBox="1"/>
          <p:nvPr/>
        </p:nvSpPr>
        <p:spPr>
          <a:xfrm>
            <a:off x="791867" y="2161398"/>
            <a:ext cx="17505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endParaRPr sz="1400" b="0" i="0" u="none" strike="noStrike" cap="none">
              <a:solidFill>
                <a:srgbClr val="000000"/>
              </a:solidFill>
              <a:latin typeface="Arial"/>
              <a:ea typeface="Arial"/>
              <a:cs typeface="Arial"/>
              <a:sym typeface="Arial"/>
            </a:endParaRPr>
          </a:p>
        </p:txBody>
      </p:sp>
      <p:sp>
        <p:nvSpPr>
          <p:cNvPr id="268" name="Google Shape;268;g353f48044ba_0_17"/>
          <p:cNvSpPr/>
          <p:nvPr/>
        </p:nvSpPr>
        <p:spPr>
          <a:xfrm>
            <a:off x="8587275" y="1648325"/>
            <a:ext cx="3396000" cy="3936900"/>
          </a:xfrm>
          <a:prstGeom prst="wedgeRectCallout">
            <a:avLst>
              <a:gd name="adj1" fmla="val -57621"/>
              <a:gd name="adj2" fmla="val -12445"/>
            </a:avLst>
          </a:prstGeom>
          <a:solidFill>
            <a:srgbClr val="FFFFFF"/>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15000"/>
              </a:lnSpc>
              <a:spcBef>
                <a:spcPts val="1200"/>
              </a:spcBef>
              <a:spcAft>
                <a:spcPts val="0"/>
              </a:spcAft>
              <a:buClr>
                <a:schemeClr val="dk1"/>
              </a:buClr>
              <a:buSzPts val="1100"/>
              <a:buFont typeface="Arial"/>
              <a:buNone/>
            </a:pPr>
            <a:r>
              <a:rPr lang="en-US" sz="1100" b="0" i="0" u="none" strike="noStrike" cap="none">
                <a:solidFill>
                  <a:schemeClr val="dk1"/>
                </a:solidFill>
                <a:latin typeface="Arial"/>
                <a:ea typeface="Arial"/>
                <a:cs typeface="Arial"/>
                <a:sym typeface="Arial"/>
              </a:rPr>
              <a:t>After clicking </a:t>
            </a:r>
            <a:r>
              <a:rPr lang="en-US" sz="1100" b="1" i="0" u="none" strike="noStrike" cap="none">
                <a:solidFill>
                  <a:schemeClr val="dk1"/>
                </a:solidFill>
                <a:latin typeface="Arial"/>
                <a:ea typeface="Arial"/>
                <a:cs typeface="Arial"/>
                <a:sym typeface="Arial"/>
              </a:rPr>
              <a:t>“Add Web User,”</a:t>
            </a:r>
            <a:r>
              <a:rPr lang="en-US" sz="1100" b="0" i="0" u="none" strike="noStrike" cap="none">
                <a:solidFill>
                  <a:schemeClr val="dk1"/>
                </a:solidFill>
                <a:latin typeface="Arial"/>
                <a:ea typeface="Arial"/>
                <a:cs typeface="Arial"/>
                <a:sym typeface="Arial"/>
              </a:rPr>
              <a:t> you will be taken to this  form.</a:t>
            </a:r>
            <a:endParaRPr sz="1100" b="0" i="0" u="none" strike="noStrike" cap="none">
              <a:solidFill>
                <a:schemeClr val="dk1"/>
              </a:solidFill>
              <a:latin typeface="Arial"/>
              <a:ea typeface="Arial"/>
              <a:cs typeface="Arial"/>
              <a:sym typeface="Arial"/>
            </a:endParaRPr>
          </a:p>
          <a:p>
            <a:pPr marL="457200" marR="0" lvl="0" indent="-298450" algn="l" rtl="0">
              <a:lnSpc>
                <a:spcPct val="115000"/>
              </a:lnSpc>
              <a:spcBef>
                <a:spcPts val="1200"/>
              </a:spcBef>
              <a:spcAft>
                <a:spcPts val="0"/>
              </a:spcAft>
              <a:buClr>
                <a:schemeClr val="dk1"/>
              </a:buClr>
              <a:buSzPts val="1100"/>
              <a:buFont typeface="Arial"/>
              <a:buAutoNum type="arabicPeriod"/>
            </a:pPr>
            <a:r>
              <a:rPr lang="en-US" sz="1100" b="1" i="0" u="none" strike="noStrike" cap="none">
                <a:solidFill>
                  <a:schemeClr val="dk1"/>
                </a:solidFill>
                <a:latin typeface="Arial"/>
                <a:ea typeface="Arial"/>
                <a:cs typeface="Arial"/>
                <a:sym typeface="Arial"/>
              </a:rPr>
              <a:t>Navigate through the form</a:t>
            </a:r>
            <a:r>
              <a:rPr lang="en-US" sz="1100" b="0" i="0" u="none" strike="noStrike" cap="none">
                <a:solidFill>
                  <a:schemeClr val="dk1"/>
                </a:solidFill>
                <a:latin typeface="Arial"/>
                <a:ea typeface="Arial"/>
                <a:cs typeface="Arial"/>
                <a:sym typeface="Arial"/>
              </a:rPr>
              <a:t> and fill in the user's details i,e user names,Id number mobile number etc.</a:t>
            </a:r>
            <a:endParaRPr sz="1100" b="0" i="0" u="none" strike="noStrike" cap="none">
              <a:solidFill>
                <a:schemeClr val="dk1"/>
              </a:solidFill>
              <a:latin typeface="Arial"/>
              <a:ea typeface="Arial"/>
              <a:cs typeface="Arial"/>
              <a:sym typeface="Arial"/>
            </a:endParaRPr>
          </a:p>
          <a:p>
            <a:pPr marL="457200" marR="0" lvl="0" indent="-298450" algn="l" rtl="0">
              <a:lnSpc>
                <a:spcPct val="115000"/>
              </a:lnSpc>
              <a:spcBef>
                <a:spcPts val="0"/>
              </a:spcBef>
              <a:spcAft>
                <a:spcPts val="0"/>
              </a:spcAft>
              <a:buClr>
                <a:schemeClr val="dk1"/>
              </a:buClr>
              <a:buSzPts val="1100"/>
              <a:buFont typeface="Arial"/>
              <a:buAutoNum type="arabicPeriod"/>
            </a:pPr>
            <a:r>
              <a:rPr lang="en-US" sz="1100" b="1" i="0" u="none" strike="noStrike" cap="none">
                <a:solidFill>
                  <a:schemeClr val="dk1"/>
                </a:solidFill>
                <a:latin typeface="Arial"/>
                <a:ea typeface="Arial"/>
                <a:cs typeface="Arial"/>
                <a:sym typeface="Arial"/>
              </a:rPr>
              <a:t>Important:</a:t>
            </a:r>
            <a:br>
              <a:rPr lang="en-US" sz="1100" b="1" i="0" u="none" strike="noStrike" cap="none">
                <a:solidFill>
                  <a:schemeClr val="dk1"/>
                </a:solidFill>
                <a:latin typeface="Arial"/>
                <a:ea typeface="Arial"/>
                <a:cs typeface="Arial"/>
                <a:sym typeface="Arial"/>
              </a:rPr>
            </a:br>
            <a:endParaRPr sz="1100" b="1" i="0" u="none" strike="noStrike" cap="none">
              <a:solidFill>
                <a:schemeClr val="dk1"/>
              </a:solidFill>
              <a:latin typeface="Arial"/>
              <a:ea typeface="Arial"/>
              <a:cs typeface="Arial"/>
              <a:sym typeface="Arial"/>
            </a:endParaRPr>
          </a:p>
          <a:p>
            <a:pPr marL="914400" marR="0" lvl="1" indent="-298450" algn="l" rtl="0">
              <a:lnSpc>
                <a:spcPct val="115000"/>
              </a:lnSpc>
              <a:spcBef>
                <a:spcPts val="0"/>
              </a:spcBef>
              <a:spcAft>
                <a:spcPts val="0"/>
              </a:spcAft>
              <a:buClr>
                <a:schemeClr val="dk1"/>
              </a:buClr>
              <a:buSzPts val="1100"/>
              <a:buFont typeface="Arial"/>
              <a:buChar char="○"/>
            </a:pPr>
            <a:r>
              <a:rPr lang="en-US" sz="1100" b="1" i="0" u="none" strike="noStrike" cap="none">
                <a:solidFill>
                  <a:schemeClr val="dk1"/>
                </a:solidFill>
                <a:latin typeface="Arial"/>
                <a:ea typeface="Arial"/>
                <a:cs typeface="Arial"/>
                <a:sym typeface="Arial"/>
              </a:rPr>
              <a:t>Do NOT check</a:t>
            </a:r>
            <a:r>
              <a:rPr lang="en-US" sz="1100" b="0" i="0" u="none" strike="noStrike" cap="none">
                <a:solidFill>
                  <a:schemeClr val="dk1"/>
                </a:solidFill>
                <a:latin typeface="Arial"/>
                <a:ea typeface="Arial"/>
                <a:cs typeface="Arial"/>
                <a:sym typeface="Arial"/>
              </a:rPr>
              <a:t> the </a:t>
            </a:r>
            <a:r>
              <a:rPr lang="en-US" sz="1100" b="1" i="0" u="none" strike="noStrike" cap="none">
                <a:solidFill>
                  <a:schemeClr val="dk1"/>
                </a:solidFill>
                <a:latin typeface="Arial"/>
                <a:ea typeface="Arial"/>
                <a:cs typeface="Arial"/>
                <a:sym typeface="Arial"/>
              </a:rPr>
              <a:t>“Mobile User”</a:t>
            </a:r>
            <a:r>
              <a:rPr lang="en-US" sz="1100" b="0" i="0" u="none" strike="noStrike" cap="none">
                <a:solidFill>
                  <a:schemeClr val="dk1"/>
                </a:solidFill>
                <a:latin typeface="Arial"/>
                <a:ea typeface="Arial"/>
                <a:cs typeface="Arial"/>
                <a:sym typeface="Arial"/>
              </a:rPr>
              <a:t> checkbox, as mobile App Is </a:t>
            </a:r>
            <a:r>
              <a:rPr lang="en-US" sz="1100" b="1" i="0" u="none" strike="noStrike" cap="none">
                <a:solidFill>
                  <a:schemeClr val="dk1"/>
                </a:solidFill>
                <a:latin typeface="Arial"/>
                <a:ea typeface="Arial"/>
                <a:cs typeface="Arial"/>
                <a:sym typeface="Arial"/>
              </a:rPr>
              <a:t>not supported</a:t>
            </a:r>
            <a:r>
              <a:rPr lang="en-US" sz="1100" b="0" i="0" u="none" strike="noStrike" cap="none">
                <a:solidFill>
                  <a:schemeClr val="dk1"/>
                </a:solidFill>
                <a:latin typeface="Arial"/>
                <a:ea typeface="Arial"/>
                <a:cs typeface="Arial"/>
                <a:sym typeface="Arial"/>
              </a:rPr>
              <a:t> in this instance.</a:t>
            </a:r>
            <a:br>
              <a:rPr lang="en-US" sz="1100" b="0" i="0" u="none" strike="noStrike" cap="none">
                <a:solidFill>
                  <a:schemeClr val="dk1"/>
                </a:solidFill>
                <a:latin typeface="Arial"/>
                <a:ea typeface="Arial"/>
                <a:cs typeface="Arial"/>
                <a:sym typeface="Arial"/>
              </a:rPr>
            </a:br>
            <a:endParaRPr sz="1100" b="0" i="0" u="none" strike="noStrike" cap="none">
              <a:solidFill>
                <a:schemeClr val="dk1"/>
              </a:solidFill>
              <a:latin typeface="Arial"/>
              <a:ea typeface="Arial"/>
              <a:cs typeface="Arial"/>
              <a:sym typeface="Arial"/>
            </a:endParaRPr>
          </a:p>
          <a:p>
            <a:pPr marL="457200" marR="381000" lvl="0" indent="-298450" algn="l" rtl="0">
              <a:lnSpc>
                <a:spcPct val="115000"/>
              </a:lnSpc>
              <a:spcBef>
                <a:spcPts val="0"/>
              </a:spcBef>
              <a:spcAft>
                <a:spcPts val="0"/>
              </a:spcAft>
              <a:buClr>
                <a:schemeClr val="dk1"/>
              </a:buClr>
              <a:buSzPts val="1100"/>
              <a:buFont typeface="Arial"/>
              <a:buAutoNum type="arabicPeriod"/>
            </a:pPr>
            <a:r>
              <a:rPr lang="en-US" sz="1100" b="0" i="0" u="none" strike="noStrike" cap="none">
                <a:solidFill>
                  <a:schemeClr val="dk1"/>
                </a:solidFill>
                <a:latin typeface="Arial"/>
                <a:ea typeface="Arial"/>
                <a:cs typeface="Arial"/>
                <a:sym typeface="Arial"/>
              </a:rPr>
              <a:t>After clicking </a:t>
            </a:r>
            <a:r>
              <a:rPr lang="en-US" sz="1100" b="1" i="0" u="none" strike="noStrike" cap="none">
                <a:solidFill>
                  <a:schemeClr val="dk1"/>
                </a:solidFill>
                <a:latin typeface="Arial"/>
                <a:ea typeface="Arial"/>
                <a:cs typeface="Arial"/>
                <a:sym typeface="Arial"/>
              </a:rPr>
              <a:t>"Save," </a:t>
            </a:r>
            <a:r>
              <a:rPr lang="en-US" sz="1100" b="0" i="0" u="none" strike="noStrike" cap="none">
                <a:solidFill>
                  <a:schemeClr val="dk1"/>
                </a:solidFill>
                <a:latin typeface="Arial"/>
                <a:ea typeface="Arial"/>
                <a:cs typeface="Arial"/>
                <a:sym typeface="Arial"/>
              </a:rPr>
              <a:t>the user is successfully created, and a blue pop-up notification appears confirming that the user has been created.</a:t>
            </a:r>
            <a:endParaRPr sz="1100" b="0" i="0" u="none" strike="noStrike" cap="none">
              <a:solidFill>
                <a:schemeClr val="dk1"/>
              </a:solidFill>
              <a:latin typeface="Arial"/>
              <a:ea typeface="Arial"/>
              <a:cs typeface="Arial"/>
              <a:sym typeface="Arial"/>
            </a:endParaRPr>
          </a:p>
          <a:p>
            <a:pPr marL="0" marR="0" lvl="0" indent="0" algn="l" rtl="0">
              <a:lnSpc>
                <a:spcPct val="115000"/>
              </a:lnSpc>
              <a:spcBef>
                <a:spcPts val="1200"/>
              </a:spcBef>
              <a:spcAft>
                <a:spcPts val="0"/>
              </a:spcAft>
              <a:buClr>
                <a:schemeClr val="dk1"/>
              </a:buClr>
              <a:buSzPts val="11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15000"/>
              </a:lnSpc>
              <a:spcBef>
                <a:spcPts val="1200"/>
              </a:spcBef>
              <a:spcAft>
                <a:spcPts val="0"/>
              </a:spcAft>
              <a:buClr>
                <a:schemeClr val="dk1"/>
              </a:buClr>
              <a:buSzPts val="1100"/>
              <a:buFont typeface="Arial"/>
              <a:buNone/>
            </a:pPr>
            <a:endParaRPr sz="1400" b="0" i="0" u="none" strike="noStrike" cap="none">
              <a:solidFill>
                <a:schemeClr val="dk1"/>
              </a:solidFill>
              <a:latin typeface="Arial"/>
              <a:ea typeface="Arial"/>
              <a:cs typeface="Arial"/>
              <a:sym typeface="Arial"/>
            </a:endParaRPr>
          </a:p>
          <a:p>
            <a:pPr marL="0" marR="0" lvl="0" indent="0" algn="just" rtl="0">
              <a:lnSpc>
                <a:spcPct val="90000"/>
              </a:lnSpc>
              <a:spcBef>
                <a:spcPts val="1200"/>
              </a:spcBef>
              <a:spcAft>
                <a:spcPts val="0"/>
              </a:spcAft>
              <a:buClr>
                <a:srgbClr val="000000"/>
              </a:buClr>
              <a:buSzPts val="1500"/>
              <a:buFont typeface="Arial"/>
              <a:buNone/>
            </a:pPr>
            <a:endParaRPr sz="1500" b="0" i="0" u="none" strike="noStrike" cap="none">
              <a:solidFill>
                <a:srgbClr val="000000"/>
              </a:solidFill>
              <a:latin typeface="Arial"/>
              <a:ea typeface="Arial"/>
              <a:cs typeface="Arial"/>
              <a:sym typeface="Arial"/>
            </a:endParaRPr>
          </a:p>
        </p:txBody>
      </p:sp>
      <p:sp>
        <p:nvSpPr>
          <p:cNvPr id="269" name="Google Shape;269;g353f48044ba_0_17"/>
          <p:cNvSpPr txBox="1"/>
          <p:nvPr/>
        </p:nvSpPr>
        <p:spPr>
          <a:xfrm>
            <a:off x="4720275" y="1532250"/>
            <a:ext cx="2780400" cy="2928600"/>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1000"/>
              </a:spcBef>
              <a:spcAft>
                <a:spcPts val="0"/>
              </a:spcAft>
              <a:buClr>
                <a:schemeClr val="dk1"/>
              </a:buClr>
              <a:buSzPts val="1600"/>
              <a:buFont typeface="Arial"/>
              <a:buNone/>
            </a:pPr>
            <a:endParaRPr sz="1600" b="0" i="0" u="none" strike="noStrike" cap="none">
              <a:solidFill>
                <a:schemeClr val="dk2"/>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0" name="Google Shape;270;g353f48044ba_0_17"/>
          <p:cNvSpPr txBox="1">
            <a:spLocks noGrp="1"/>
          </p:cNvSpPr>
          <p:nvPr>
            <p:ph type="sldNum" idx="12"/>
          </p:nvPr>
        </p:nvSpPr>
        <p:spPr>
          <a:xfrm>
            <a:off x="5730150" y="6394201"/>
            <a:ext cx="731700" cy="4638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US"/>
              <a:t>10</a:t>
            </a:fld>
            <a:endParaRPr/>
          </a:p>
        </p:txBody>
      </p:sp>
      <p:pic>
        <p:nvPicPr>
          <p:cNvPr id="271" name="Google Shape;271;g353f48044ba_0_17"/>
          <p:cNvPicPr preferRelativeResize="0"/>
          <p:nvPr/>
        </p:nvPicPr>
        <p:blipFill>
          <a:blip r:embed="rId3">
            <a:alphaModFix/>
          </a:blip>
          <a:stretch>
            <a:fillRect/>
          </a:stretch>
        </p:blipFill>
        <p:spPr>
          <a:xfrm>
            <a:off x="603075" y="1148150"/>
            <a:ext cx="3215176" cy="2722475"/>
          </a:xfrm>
          <a:prstGeom prst="rect">
            <a:avLst/>
          </a:prstGeom>
          <a:solidFill>
            <a:srgbClr val="F3F3F3"/>
          </a:solidFill>
          <a:ln w="19050" cap="flat" cmpd="sng">
            <a:solidFill>
              <a:schemeClr val="dk2"/>
            </a:solidFill>
            <a:prstDash val="solid"/>
            <a:round/>
            <a:headEnd type="none" w="sm" len="sm"/>
            <a:tailEnd type="none" w="sm" len="sm"/>
          </a:ln>
        </p:spPr>
      </p:pic>
      <p:pic>
        <p:nvPicPr>
          <p:cNvPr id="272" name="Google Shape;272;g353f48044ba_0_17"/>
          <p:cNvPicPr preferRelativeResize="0"/>
          <p:nvPr/>
        </p:nvPicPr>
        <p:blipFill>
          <a:blip r:embed="rId4">
            <a:alphaModFix/>
          </a:blip>
          <a:stretch>
            <a:fillRect/>
          </a:stretch>
        </p:blipFill>
        <p:spPr>
          <a:xfrm>
            <a:off x="4502875" y="1148150"/>
            <a:ext cx="3215174" cy="2722477"/>
          </a:xfrm>
          <a:prstGeom prst="rect">
            <a:avLst/>
          </a:prstGeom>
          <a:noFill/>
          <a:ln w="19050" cap="flat" cmpd="sng">
            <a:solidFill>
              <a:schemeClr val="dk2"/>
            </a:solidFill>
            <a:prstDash val="solid"/>
            <a:round/>
            <a:headEnd type="none" w="sm" len="sm"/>
            <a:tailEnd type="none" w="sm" len="sm"/>
          </a:ln>
        </p:spPr>
      </p:pic>
      <p:sp>
        <p:nvSpPr>
          <p:cNvPr id="273" name="Google Shape;273;g353f48044ba_0_17"/>
          <p:cNvSpPr/>
          <p:nvPr/>
        </p:nvSpPr>
        <p:spPr>
          <a:xfrm>
            <a:off x="4600825" y="3606800"/>
            <a:ext cx="564300" cy="213300"/>
          </a:xfrm>
          <a:prstGeom prst="rect">
            <a:avLst/>
          </a:prstGeom>
          <a:noFill/>
          <a:ln w="19050" cap="flat" cmpd="sng">
            <a:solidFill>
              <a:srgbClr val="E3061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74" name="Google Shape;274;g353f48044ba_0_17"/>
          <p:cNvSpPr/>
          <p:nvPr/>
        </p:nvSpPr>
        <p:spPr>
          <a:xfrm>
            <a:off x="679650" y="3603825"/>
            <a:ext cx="679500" cy="213300"/>
          </a:xfrm>
          <a:prstGeom prst="rect">
            <a:avLst/>
          </a:prstGeom>
          <a:noFill/>
          <a:ln w="19050" cap="flat" cmpd="sng">
            <a:solidFill>
              <a:srgbClr val="E3061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275" name="Google Shape;275;g353f48044ba_0_17"/>
          <p:cNvPicPr preferRelativeResize="0"/>
          <p:nvPr/>
        </p:nvPicPr>
        <p:blipFill>
          <a:blip r:embed="rId5">
            <a:alphaModFix/>
          </a:blip>
          <a:stretch>
            <a:fillRect/>
          </a:stretch>
        </p:blipFill>
        <p:spPr>
          <a:xfrm>
            <a:off x="603075" y="3870625"/>
            <a:ext cx="7114973" cy="1888050"/>
          </a:xfrm>
          <a:prstGeom prst="rect">
            <a:avLst/>
          </a:prstGeom>
          <a:solidFill>
            <a:srgbClr val="F3F3F3"/>
          </a:solidFill>
          <a:ln w="9525" cap="flat" cmpd="sng">
            <a:solidFill>
              <a:schemeClr val="dk2"/>
            </a:solidFill>
            <a:prstDash val="solid"/>
            <a:round/>
            <a:headEnd type="none" w="sm" len="sm"/>
            <a:tailEnd type="none" w="sm" len="sm"/>
          </a:ln>
        </p:spPr>
      </p:pic>
      <p:sp>
        <p:nvSpPr>
          <p:cNvPr id="276" name="Google Shape;276;g353f48044ba_0_17"/>
          <p:cNvSpPr/>
          <p:nvPr/>
        </p:nvSpPr>
        <p:spPr>
          <a:xfrm>
            <a:off x="4502875" y="4460850"/>
            <a:ext cx="3084300" cy="370800"/>
          </a:xfrm>
          <a:prstGeom prst="rect">
            <a:avLst/>
          </a:prstGeom>
          <a:noFill/>
          <a:ln w="19050" cap="flat" cmpd="sng">
            <a:solidFill>
              <a:srgbClr val="E3061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1" name="Google Shape;281;g353f48044ba_0_29"/>
          <p:cNvSpPr/>
          <p:nvPr/>
        </p:nvSpPr>
        <p:spPr>
          <a:xfrm>
            <a:off x="453025" y="1115325"/>
            <a:ext cx="7850700" cy="4752900"/>
          </a:xfrm>
          <a:prstGeom prst="roundRect">
            <a:avLst>
              <a:gd name="adj" fmla="val 4939"/>
            </a:avLst>
          </a:prstGeom>
          <a:solidFill>
            <a:srgbClr val="F3F3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2" name="Google Shape;282;g353f48044ba_0_29"/>
          <p:cNvSpPr txBox="1">
            <a:spLocks noGrp="1"/>
          </p:cNvSpPr>
          <p:nvPr>
            <p:ph type="title"/>
          </p:nvPr>
        </p:nvSpPr>
        <p:spPr>
          <a:xfrm>
            <a:off x="603068" y="326571"/>
            <a:ext cx="10515600" cy="548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accent1"/>
              </a:buClr>
              <a:buSzPts val="2400"/>
              <a:buFont typeface="Arial"/>
              <a:buNone/>
            </a:pPr>
            <a:r>
              <a:rPr lang="en-US">
                <a:solidFill>
                  <a:schemeClr val="accent6"/>
                </a:solidFill>
              </a:rPr>
              <a:t>Manage User _Assign roles</a:t>
            </a:r>
            <a:endParaRPr>
              <a:solidFill>
                <a:schemeClr val="accent6"/>
              </a:solidFill>
            </a:endParaRPr>
          </a:p>
        </p:txBody>
      </p:sp>
      <p:sp>
        <p:nvSpPr>
          <p:cNvPr id="283" name="Google Shape;283;g353f48044ba_0_29"/>
          <p:cNvSpPr txBox="1"/>
          <p:nvPr/>
        </p:nvSpPr>
        <p:spPr>
          <a:xfrm>
            <a:off x="791867" y="2161398"/>
            <a:ext cx="17505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endParaRPr sz="1400" b="0" i="0" u="none" strike="noStrike" cap="none">
              <a:solidFill>
                <a:srgbClr val="000000"/>
              </a:solidFill>
              <a:latin typeface="Arial"/>
              <a:ea typeface="Arial"/>
              <a:cs typeface="Arial"/>
              <a:sym typeface="Arial"/>
            </a:endParaRPr>
          </a:p>
        </p:txBody>
      </p:sp>
      <p:sp>
        <p:nvSpPr>
          <p:cNvPr id="284" name="Google Shape;284;g353f48044ba_0_29"/>
          <p:cNvSpPr/>
          <p:nvPr/>
        </p:nvSpPr>
        <p:spPr>
          <a:xfrm>
            <a:off x="8587275" y="1115324"/>
            <a:ext cx="3396000" cy="4752899"/>
          </a:xfrm>
          <a:prstGeom prst="wedgeRectCallout">
            <a:avLst>
              <a:gd name="adj1" fmla="val -57621"/>
              <a:gd name="adj2" fmla="val -12445"/>
            </a:avLst>
          </a:prstGeom>
          <a:solidFill>
            <a:srgbClr val="FFFFFF"/>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b="1" dirty="0">
                <a:solidFill>
                  <a:schemeClr val="dk1"/>
                </a:solidFill>
              </a:rPr>
              <a:t>Assigning Roles to a User</a:t>
            </a:r>
            <a:endParaRPr b="1" dirty="0">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US" dirty="0">
                <a:solidFill>
                  <a:schemeClr val="dk1"/>
                </a:solidFill>
              </a:rPr>
              <a:t>To assign roles to a newly created user:</a:t>
            </a:r>
            <a:endParaRPr dirty="0">
              <a:solidFill>
                <a:schemeClr val="dk1"/>
              </a:solidFill>
            </a:endParaRPr>
          </a:p>
          <a:p>
            <a:pPr marL="457200" lvl="0" indent="-317500" algn="l" rtl="0">
              <a:lnSpc>
                <a:spcPct val="115000"/>
              </a:lnSpc>
              <a:spcBef>
                <a:spcPts val="1200"/>
              </a:spcBef>
              <a:spcAft>
                <a:spcPts val="0"/>
              </a:spcAft>
              <a:buClr>
                <a:schemeClr val="dk1"/>
              </a:buClr>
              <a:buSzPts val="1400"/>
              <a:buAutoNum type="arabicPeriod"/>
            </a:pPr>
            <a:r>
              <a:rPr lang="en-US" dirty="0">
                <a:solidFill>
                  <a:schemeClr val="dk1"/>
                </a:solidFill>
              </a:rPr>
              <a:t>If the user list is large and you cannot easily locate the user, use the </a:t>
            </a:r>
            <a:r>
              <a:rPr lang="en-US" b="1" dirty="0">
                <a:solidFill>
                  <a:schemeClr val="dk1"/>
                </a:solidFill>
              </a:rPr>
              <a:t>Search</a:t>
            </a:r>
            <a:r>
              <a:rPr lang="en-US" dirty="0">
                <a:solidFill>
                  <a:schemeClr val="dk1"/>
                </a:solidFill>
              </a:rPr>
              <a:t> bar.</a:t>
            </a:r>
            <a:br>
              <a:rPr lang="en-US" dirty="0">
                <a:solidFill>
                  <a:schemeClr val="dk1"/>
                </a:solidFill>
              </a:rPr>
            </a:br>
            <a:endParaRPr dirty="0">
              <a:solidFill>
                <a:schemeClr val="dk1"/>
              </a:solidFill>
            </a:endParaRPr>
          </a:p>
          <a:p>
            <a:pPr marL="914400" lvl="1" indent="-317500" algn="l" rtl="0">
              <a:lnSpc>
                <a:spcPct val="115000"/>
              </a:lnSpc>
              <a:spcBef>
                <a:spcPts val="0"/>
              </a:spcBef>
              <a:spcAft>
                <a:spcPts val="0"/>
              </a:spcAft>
              <a:buClr>
                <a:schemeClr val="dk1"/>
              </a:buClr>
              <a:buSzPts val="1400"/>
              <a:buChar char="○"/>
            </a:pPr>
            <a:r>
              <a:rPr lang="en-US" dirty="0">
                <a:solidFill>
                  <a:schemeClr val="dk1"/>
                </a:solidFill>
              </a:rPr>
              <a:t>Enter the user’s mobile number, starting with the country code </a:t>
            </a:r>
            <a:r>
              <a:rPr lang="en-US" b="1" dirty="0">
                <a:solidFill>
                  <a:schemeClr val="dk1"/>
                </a:solidFill>
              </a:rPr>
              <a:t>254</a:t>
            </a:r>
            <a:r>
              <a:rPr lang="en-US" dirty="0">
                <a:solidFill>
                  <a:schemeClr val="dk1"/>
                </a:solidFill>
              </a:rPr>
              <a:t>.</a:t>
            </a:r>
            <a:endParaRPr dirty="0">
              <a:solidFill>
                <a:schemeClr val="dk1"/>
              </a:solidFill>
            </a:endParaRPr>
          </a:p>
          <a:p>
            <a:pPr marL="457200" lvl="0" indent="-317500" algn="l" rtl="0">
              <a:lnSpc>
                <a:spcPct val="115000"/>
              </a:lnSpc>
              <a:spcBef>
                <a:spcPts val="0"/>
              </a:spcBef>
              <a:spcAft>
                <a:spcPts val="0"/>
              </a:spcAft>
              <a:buClr>
                <a:schemeClr val="dk1"/>
              </a:buClr>
              <a:buSzPts val="1400"/>
              <a:buAutoNum type="arabicPeriod"/>
            </a:pPr>
            <a:r>
              <a:rPr lang="en-US" dirty="0">
                <a:solidFill>
                  <a:schemeClr val="dk1"/>
                </a:solidFill>
              </a:rPr>
              <a:t>Once you locate the user, click the </a:t>
            </a:r>
            <a:r>
              <a:rPr lang="en-US" b="1" dirty="0">
                <a:solidFill>
                  <a:schemeClr val="dk1"/>
                </a:solidFill>
              </a:rPr>
              <a:t>Actions</a:t>
            </a:r>
            <a:r>
              <a:rPr lang="en-US" dirty="0">
                <a:solidFill>
                  <a:schemeClr val="dk1"/>
                </a:solidFill>
              </a:rPr>
              <a:t> button on the left side of their name.</a:t>
            </a:r>
            <a:endParaRPr dirty="0">
              <a:solidFill>
                <a:schemeClr val="dk1"/>
              </a:solidFill>
            </a:endParaRPr>
          </a:p>
          <a:p>
            <a:pPr marL="457200" lvl="0" indent="-317500" algn="l" rtl="0">
              <a:lnSpc>
                <a:spcPct val="115000"/>
              </a:lnSpc>
              <a:spcBef>
                <a:spcPts val="0"/>
              </a:spcBef>
              <a:spcAft>
                <a:spcPts val="0"/>
              </a:spcAft>
              <a:buClr>
                <a:schemeClr val="dk1"/>
              </a:buClr>
              <a:buSzPts val="1400"/>
              <a:buAutoNum type="arabicPeriod"/>
            </a:pPr>
            <a:r>
              <a:rPr lang="en-US" dirty="0">
                <a:solidFill>
                  <a:schemeClr val="dk1"/>
                </a:solidFill>
              </a:rPr>
              <a:t>A menu will appear with options such as </a:t>
            </a:r>
            <a:r>
              <a:rPr lang="en-US" b="1" dirty="0">
                <a:solidFill>
                  <a:schemeClr val="dk1"/>
                </a:solidFill>
              </a:rPr>
              <a:t>Edit</a:t>
            </a:r>
            <a:r>
              <a:rPr lang="en-US" dirty="0">
                <a:solidFill>
                  <a:schemeClr val="dk1"/>
                </a:solidFill>
              </a:rPr>
              <a:t>, </a:t>
            </a:r>
            <a:r>
              <a:rPr lang="en-US" b="1" dirty="0">
                <a:solidFill>
                  <a:schemeClr val="dk1"/>
                </a:solidFill>
              </a:rPr>
              <a:t>View</a:t>
            </a:r>
            <a:r>
              <a:rPr lang="en-US" dirty="0">
                <a:solidFill>
                  <a:schemeClr val="dk1"/>
                </a:solidFill>
              </a:rPr>
              <a:t>, and </a:t>
            </a:r>
            <a:r>
              <a:rPr lang="en-US" b="1" dirty="0">
                <a:solidFill>
                  <a:schemeClr val="dk1"/>
                </a:solidFill>
              </a:rPr>
              <a:t>Roles</a:t>
            </a:r>
            <a:r>
              <a:rPr lang="en-US" dirty="0">
                <a:solidFill>
                  <a:schemeClr val="dk1"/>
                </a:solidFill>
              </a:rPr>
              <a:t>.</a:t>
            </a:r>
            <a:endParaRPr dirty="0">
              <a:solidFill>
                <a:schemeClr val="dk1"/>
              </a:solidFill>
            </a:endParaRPr>
          </a:p>
          <a:p>
            <a:pPr marL="457200" lvl="0" indent="-317500" algn="l" rtl="0">
              <a:lnSpc>
                <a:spcPct val="115000"/>
              </a:lnSpc>
              <a:spcBef>
                <a:spcPts val="0"/>
              </a:spcBef>
              <a:spcAft>
                <a:spcPts val="0"/>
              </a:spcAft>
              <a:buClr>
                <a:schemeClr val="dk1"/>
              </a:buClr>
              <a:buSzPts val="1400"/>
              <a:buAutoNum type="arabicPeriod"/>
            </a:pPr>
            <a:r>
              <a:rPr lang="en-US" dirty="0">
                <a:solidFill>
                  <a:schemeClr val="dk1"/>
                </a:solidFill>
              </a:rPr>
              <a:t>Click </a:t>
            </a:r>
            <a:r>
              <a:rPr lang="en-US" b="1" dirty="0">
                <a:solidFill>
                  <a:schemeClr val="dk1"/>
                </a:solidFill>
              </a:rPr>
              <a:t>Roles</a:t>
            </a:r>
            <a:r>
              <a:rPr lang="en-US" dirty="0">
                <a:solidFill>
                  <a:schemeClr val="dk1"/>
                </a:solidFill>
              </a:rPr>
              <a:t> for the specific user to proceed with assigning their roles</a:t>
            </a:r>
            <a:endParaRPr dirty="0">
              <a:solidFill>
                <a:schemeClr val="dk1"/>
              </a:solidFill>
            </a:endParaRPr>
          </a:p>
          <a:p>
            <a:pPr marL="0" marR="0" lvl="0" indent="0" algn="just" rtl="0">
              <a:lnSpc>
                <a:spcPct val="90000"/>
              </a:lnSpc>
              <a:spcBef>
                <a:spcPts val="1200"/>
              </a:spcBef>
              <a:spcAft>
                <a:spcPts val="0"/>
              </a:spcAft>
              <a:buClr>
                <a:srgbClr val="000000"/>
              </a:buClr>
              <a:buSzPts val="1500"/>
              <a:buFont typeface="Arial"/>
              <a:buNone/>
            </a:pPr>
            <a:endParaRPr sz="1500" b="0" i="0" u="none" strike="noStrike" cap="none" dirty="0">
              <a:solidFill>
                <a:srgbClr val="000000"/>
              </a:solidFill>
              <a:latin typeface="Arial"/>
              <a:ea typeface="Arial"/>
              <a:cs typeface="Arial"/>
              <a:sym typeface="Arial"/>
            </a:endParaRPr>
          </a:p>
        </p:txBody>
      </p:sp>
      <p:sp>
        <p:nvSpPr>
          <p:cNvPr id="285" name="Google Shape;285;g353f48044ba_0_29"/>
          <p:cNvSpPr txBox="1"/>
          <p:nvPr/>
        </p:nvSpPr>
        <p:spPr>
          <a:xfrm>
            <a:off x="4720275" y="1532250"/>
            <a:ext cx="2780400" cy="2928600"/>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1000"/>
              </a:spcBef>
              <a:spcAft>
                <a:spcPts val="0"/>
              </a:spcAft>
              <a:buClr>
                <a:schemeClr val="dk1"/>
              </a:buClr>
              <a:buSzPts val="1600"/>
              <a:buFont typeface="Arial"/>
              <a:buNone/>
            </a:pPr>
            <a:endParaRPr sz="1600" b="0" i="0" u="none" strike="noStrike" cap="none">
              <a:solidFill>
                <a:schemeClr val="dk2"/>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6" name="Google Shape;286;g353f48044ba_0_29"/>
          <p:cNvSpPr txBox="1">
            <a:spLocks noGrp="1"/>
          </p:cNvSpPr>
          <p:nvPr>
            <p:ph type="sldNum" idx="12"/>
          </p:nvPr>
        </p:nvSpPr>
        <p:spPr>
          <a:xfrm>
            <a:off x="5730150" y="6394201"/>
            <a:ext cx="731700" cy="4638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US"/>
              <a:t>11</a:t>
            </a:fld>
            <a:endParaRPr/>
          </a:p>
        </p:txBody>
      </p:sp>
      <p:pic>
        <p:nvPicPr>
          <p:cNvPr id="287" name="Google Shape;287;g353f48044ba_0_29"/>
          <p:cNvPicPr preferRelativeResize="0"/>
          <p:nvPr/>
        </p:nvPicPr>
        <p:blipFill>
          <a:blip r:embed="rId3">
            <a:alphaModFix/>
          </a:blip>
          <a:stretch>
            <a:fillRect/>
          </a:stretch>
        </p:blipFill>
        <p:spPr>
          <a:xfrm>
            <a:off x="704325" y="1115325"/>
            <a:ext cx="7475848" cy="3889626"/>
          </a:xfrm>
          <a:prstGeom prst="rect">
            <a:avLst/>
          </a:prstGeom>
          <a:noFill/>
          <a:ln>
            <a:noFill/>
          </a:ln>
        </p:spPr>
      </p:pic>
      <p:sp>
        <p:nvSpPr>
          <p:cNvPr id="288" name="Google Shape;288;g353f48044ba_0_29"/>
          <p:cNvSpPr/>
          <p:nvPr/>
        </p:nvSpPr>
        <p:spPr>
          <a:xfrm>
            <a:off x="791875" y="3755325"/>
            <a:ext cx="1148100" cy="1199700"/>
          </a:xfrm>
          <a:prstGeom prst="rect">
            <a:avLst/>
          </a:prstGeom>
          <a:noFill/>
          <a:ln w="19050" cap="flat" cmpd="sng">
            <a:solidFill>
              <a:srgbClr val="E3061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89" name="Google Shape;289;g353f48044ba_0_29"/>
          <p:cNvSpPr/>
          <p:nvPr/>
        </p:nvSpPr>
        <p:spPr>
          <a:xfrm>
            <a:off x="1995750" y="4173750"/>
            <a:ext cx="6085500" cy="7812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0" name="Google Shape;290;g353f48044ba_0_29"/>
          <p:cNvSpPr/>
          <p:nvPr/>
        </p:nvSpPr>
        <p:spPr>
          <a:xfrm>
            <a:off x="951500" y="2953500"/>
            <a:ext cx="6549300" cy="270000"/>
          </a:xfrm>
          <a:prstGeom prst="rect">
            <a:avLst/>
          </a:prstGeom>
          <a:noFill/>
          <a:ln w="19050" cap="flat" cmpd="sng">
            <a:solidFill>
              <a:srgbClr val="E3061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g353f48044ba_0_51"/>
          <p:cNvSpPr/>
          <p:nvPr/>
        </p:nvSpPr>
        <p:spPr>
          <a:xfrm>
            <a:off x="453025" y="1115325"/>
            <a:ext cx="7850700" cy="4752900"/>
          </a:xfrm>
          <a:prstGeom prst="roundRect">
            <a:avLst>
              <a:gd name="adj" fmla="val 4939"/>
            </a:avLst>
          </a:prstGeom>
          <a:solidFill>
            <a:srgbClr val="F3F3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6" name="Google Shape;296;g353f48044ba_0_51"/>
          <p:cNvSpPr txBox="1">
            <a:spLocks noGrp="1"/>
          </p:cNvSpPr>
          <p:nvPr>
            <p:ph type="title"/>
          </p:nvPr>
        </p:nvSpPr>
        <p:spPr>
          <a:xfrm>
            <a:off x="603068" y="326571"/>
            <a:ext cx="10515600" cy="548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accent1"/>
              </a:buClr>
              <a:buSzPts val="2400"/>
              <a:buFont typeface="Arial"/>
              <a:buNone/>
            </a:pPr>
            <a:r>
              <a:rPr lang="en-US">
                <a:solidFill>
                  <a:schemeClr val="accent6"/>
                </a:solidFill>
              </a:rPr>
              <a:t>Manage User _Assign roles</a:t>
            </a:r>
            <a:endParaRPr>
              <a:solidFill>
                <a:schemeClr val="accent6"/>
              </a:solidFill>
            </a:endParaRPr>
          </a:p>
        </p:txBody>
      </p:sp>
      <p:sp>
        <p:nvSpPr>
          <p:cNvPr id="297" name="Google Shape;297;g353f48044ba_0_51"/>
          <p:cNvSpPr txBox="1"/>
          <p:nvPr/>
        </p:nvSpPr>
        <p:spPr>
          <a:xfrm>
            <a:off x="791867" y="2161398"/>
            <a:ext cx="17505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endParaRPr sz="1400" b="0" i="0" u="none" strike="noStrike" cap="none">
              <a:solidFill>
                <a:srgbClr val="000000"/>
              </a:solidFill>
              <a:latin typeface="Arial"/>
              <a:ea typeface="Arial"/>
              <a:cs typeface="Arial"/>
              <a:sym typeface="Arial"/>
            </a:endParaRPr>
          </a:p>
        </p:txBody>
      </p:sp>
      <p:sp>
        <p:nvSpPr>
          <p:cNvPr id="298" name="Google Shape;298;g353f48044ba_0_51"/>
          <p:cNvSpPr/>
          <p:nvPr/>
        </p:nvSpPr>
        <p:spPr>
          <a:xfrm>
            <a:off x="8587275" y="1648325"/>
            <a:ext cx="3396000" cy="3210600"/>
          </a:xfrm>
          <a:prstGeom prst="wedgeRectCallout">
            <a:avLst>
              <a:gd name="adj1" fmla="val -57621"/>
              <a:gd name="adj2" fmla="val -12445"/>
            </a:avLst>
          </a:prstGeom>
          <a:solidFill>
            <a:srgbClr val="FFFFFF"/>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15000"/>
              </a:lnSpc>
              <a:spcBef>
                <a:spcPts val="1400"/>
              </a:spcBef>
              <a:spcAft>
                <a:spcPts val="0"/>
              </a:spcAft>
              <a:buClr>
                <a:schemeClr val="dk1"/>
              </a:buClr>
              <a:buSzPts val="1100"/>
              <a:buFont typeface="Arial"/>
              <a:buNone/>
            </a:pPr>
            <a:r>
              <a:rPr lang="en-US" sz="1500" b="1" i="0" u="none" strike="noStrike" cap="none">
                <a:solidFill>
                  <a:schemeClr val="dk1"/>
                </a:solidFill>
                <a:latin typeface="Arial"/>
                <a:ea typeface="Arial"/>
                <a:cs typeface="Arial"/>
                <a:sym typeface="Arial"/>
              </a:rPr>
              <a:t>Figure 1</a:t>
            </a:r>
            <a:endParaRPr sz="1500" b="1" i="0" u="none" strike="noStrike" cap="none">
              <a:solidFill>
                <a:schemeClr val="dk1"/>
              </a:solidFill>
              <a:latin typeface="Arial"/>
              <a:ea typeface="Arial"/>
              <a:cs typeface="Arial"/>
              <a:sym typeface="Arial"/>
            </a:endParaRPr>
          </a:p>
          <a:p>
            <a:pPr marL="0" marR="0" lvl="0" indent="0" algn="l" rtl="0">
              <a:lnSpc>
                <a:spcPct val="115000"/>
              </a:lnSpc>
              <a:spcBef>
                <a:spcPts val="1200"/>
              </a:spcBef>
              <a:spcAft>
                <a:spcPts val="0"/>
              </a:spcAft>
              <a:buClr>
                <a:schemeClr val="dk1"/>
              </a:buClr>
              <a:buSzPts val="1100"/>
              <a:buFont typeface="Arial"/>
              <a:buNone/>
            </a:pPr>
            <a:r>
              <a:rPr lang="en-US" sz="1300" b="0" i="0" u="none" strike="noStrike" cap="none">
                <a:solidFill>
                  <a:schemeClr val="dk1"/>
                </a:solidFill>
                <a:latin typeface="Arial"/>
                <a:ea typeface="Arial"/>
                <a:cs typeface="Arial"/>
                <a:sym typeface="Arial"/>
              </a:rPr>
              <a:t>Now, click </a:t>
            </a:r>
            <a:r>
              <a:rPr lang="en-US" sz="1300" b="1" i="0" u="none" strike="noStrike" cap="none">
                <a:solidFill>
                  <a:schemeClr val="dk1"/>
                </a:solidFill>
                <a:latin typeface="Arial"/>
                <a:ea typeface="Arial"/>
                <a:cs typeface="Arial"/>
                <a:sym typeface="Arial"/>
              </a:rPr>
              <a:t>“Assign”</a:t>
            </a:r>
            <a:r>
              <a:rPr lang="en-US" sz="1300" b="0" i="0" u="none" strike="noStrike" cap="none">
                <a:solidFill>
                  <a:schemeClr val="dk1"/>
                </a:solidFill>
                <a:latin typeface="Arial"/>
                <a:ea typeface="Arial"/>
                <a:cs typeface="Arial"/>
                <a:sym typeface="Arial"/>
              </a:rPr>
              <a:t> on the left side of the appropriate role to assign it to the user — for example, </a:t>
            </a:r>
            <a:r>
              <a:rPr lang="en-US" sz="1300" b="1" i="0" u="none" strike="noStrike" cap="none">
                <a:solidFill>
                  <a:schemeClr val="dk1"/>
                </a:solidFill>
                <a:latin typeface="Arial"/>
                <a:ea typeface="Arial"/>
                <a:cs typeface="Arial"/>
                <a:sym typeface="Arial"/>
              </a:rPr>
              <a:t>“</a:t>
            </a:r>
            <a:r>
              <a:rPr lang="en-US" sz="1300" b="1">
                <a:solidFill>
                  <a:schemeClr val="dk1"/>
                </a:solidFill>
              </a:rPr>
              <a:t>Animal Health Assistance</a:t>
            </a:r>
            <a:r>
              <a:rPr lang="en-US" sz="1300" b="1" i="0" u="none" strike="noStrike" cap="none">
                <a:solidFill>
                  <a:schemeClr val="dk1"/>
                </a:solidFill>
                <a:latin typeface="Arial"/>
                <a:ea typeface="Arial"/>
                <a:cs typeface="Arial"/>
                <a:sym typeface="Arial"/>
              </a:rPr>
              <a:t>”</a:t>
            </a:r>
            <a:r>
              <a:rPr lang="en-US" sz="1300" b="0" i="0" u="none" strike="noStrike" cap="none">
                <a:solidFill>
                  <a:schemeClr val="dk1"/>
                </a:solidFill>
                <a:latin typeface="Arial"/>
                <a:ea typeface="Arial"/>
                <a:cs typeface="Arial"/>
                <a:sym typeface="Arial"/>
              </a:rPr>
              <a:t>.</a:t>
            </a:r>
            <a:endParaRPr sz="1300" b="0" i="0" u="none" strike="noStrike" cap="none">
              <a:solidFill>
                <a:schemeClr val="dk1"/>
              </a:solidFill>
              <a:latin typeface="Arial"/>
              <a:ea typeface="Arial"/>
              <a:cs typeface="Arial"/>
              <a:sym typeface="Arial"/>
            </a:endParaRPr>
          </a:p>
          <a:p>
            <a:pPr marL="0" marR="0" lvl="0" indent="0" algn="l" rtl="0">
              <a:lnSpc>
                <a:spcPct val="115000"/>
              </a:lnSpc>
              <a:spcBef>
                <a:spcPts val="1400"/>
              </a:spcBef>
              <a:spcAft>
                <a:spcPts val="0"/>
              </a:spcAft>
              <a:buClr>
                <a:schemeClr val="dk1"/>
              </a:buClr>
              <a:buSzPts val="1100"/>
              <a:buFont typeface="Arial"/>
              <a:buNone/>
            </a:pPr>
            <a:r>
              <a:rPr lang="en-US" sz="1500" b="1" i="0" u="none" strike="noStrike" cap="none">
                <a:solidFill>
                  <a:schemeClr val="dk1"/>
                </a:solidFill>
                <a:latin typeface="Arial"/>
                <a:ea typeface="Arial"/>
                <a:cs typeface="Arial"/>
                <a:sym typeface="Arial"/>
              </a:rPr>
              <a:t>Figure 2</a:t>
            </a:r>
            <a:endParaRPr sz="1500" b="1" i="0" u="none" strike="noStrike" cap="none">
              <a:solidFill>
                <a:schemeClr val="dk1"/>
              </a:solidFill>
              <a:latin typeface="Arial"/>
              <a:ea typeface="Arial"/>
              <a:cs typeface="Arial"/>
              <a:sym typeface="Arial"/>
            </a:endParaRPr>
          </a:p>
          <a:p>
            <a:pPr marL="0" marR="0" lvl="0" indent="0" algn="l" rtl="0">
              <a:lnSpc>
                <a:spcPct val="115000"/>
              </a:lnSpc>
              <a:spcBef>
                <a:spcPts val="1200"/>
              </a:spcBef>
              <a:spcAft>
                <a:spcPts val="0"/>
              </a:spcAft>
              <a:buClr>
                <a:schemeClr val="dk1"/>
              </a:buClr>
              <a:buSzPts val="1100"/>
              <a:buFont typeface="Arial"/>
              <a:buNone/>
            </a:pPr>
            <a:r>
              <a:rPr lang="en-US" sz="1300" b="1" i="0" u="none" strike="noStrike" cap="none">
                <a:solidFill>
                  <a:schemeClr val="dk1"/>
                </a:solidFill>
                <a:latin typeface="Arial"/>
                <a:ea typeface="Arial"/>
                <a:cs typeface="Arial"/>
                <a:sym typeface="Arial"/>
              </a:rPr>
              <a:t>Select</a:t>
            </a:r>
            <a:r>
              <a:rPr lang="en-US" sz="1300" b="0" i="0" u="none" strike="noStrike" cap="none">
                <a:solidFill>
                  <a:schemeClr val="dk1"/>
                </a:solidFill>
                <a:latin typeface="Arial"/>
                <a:ea typeface="Arial"/>
                <a:cs typeface="Arial"/>
                <a:sym typeface="Arial"/>
              </a:rPr>
              <a:t> the user’s </a:t>
            </a:r>
            <a:r>
              <a:rPr lang="en-US" sz="1300" b="1" i="0" u="none" strike="noStrike" cap="none">
                <a:solidFill>
                  <a:schemeClr val="dk1"/>
                </a:solidFill>
                <a:latin typeface="Arial"/>
                <a:ea typeface="Arial"/>
                <a:cs typeface="Arial"/>
                <a:sym typeface="Arial"/>
              </a:rPr>
              <a:t>location</a:t>
            </a:r>
            <a:r>
              <a:rPr lang="en-US" sz="1300" b="0" i="0" u="none" strike="noStrike" cap="none">
                <a:solidFill>
                  <a:schemeClr val="dk1"/>
                </a:solidFill>
                <a:latin typeface="Arial"/>
                <a:ea typeface="Arial"/>
                <a:cs typeface="Arial"/>
                <a:sym typeface="Arial"/>
              </a:rPr>
              <a:t> from the </a:t>
            </a:r>
            <a:r>
              <a:rPr lang="en-US" sz="1300" b="1" i="0" u="none" strike="noStrike" cap="none">
                <a:solidFill>
                  <a:schemeClr val="dk1"/>
                </a:solidFill>
                <a:latin typeface="Arial"/>
                <a:ea typeface="Arial"/>
                <a:cs typeface="Arial"/>
                <a:sym typeface="Arial"/>
              </a:rPr>
              <a:t>dropdown menu</a:t>
            </a:r>
            <a:r>
              <a:rPr lang="en-US" sz="1300" b="0" i="0" u="none" strike="noStrike" cap="none">
                <a:solidFill>
                  <a:schemeClr val="dk1"/>
                </a:solidFill>
                <a:latin typeface="Arial"/>
                <a:ea typeface="Arial"/>
                <a:cs typeface="Arial"/>
                <a:sym typeface="Arial"/>
              </a:rPr>
              <a:t>, then </a:t>
            </a:r>
            <a:r>
              <a:rPr lang="en-US" sz="1300" b="1" i="0" u="none" strike="noStrike" cap="none">
                <a:solidFill>
                  <a:schemeClr val="dk1"/>
                </a:solidFill>
                <a:latin typeface="Arial"/>
                <a:ea typeface="Arial"/>
                <a:cs typeface="Arial"/>
                <a:sym typeface="Arial"/>
              </a:rPr>
              <a:t>click</a:t>
            </a:r>
            <a:r>
              <a:rPr lang="en-US" sz="1300" b="0" i="0" u="none" strike="noStrike" cap="none">
                <a:solidFill>
                  <a:schemeClr val="dk1"/>
                </a:solidFill>
                <a:latin typeface="Arial"/>
                <a:ea typeface="Arial"/>
                <a:cs typeface="Arial"/>
                <a:sym typeface="Arial"/>
              </a:rPr>
              <a:t> </a:t>
            </a:r>
            <a:r>
              <a:rPr lang="en-US" sz="1300" b="1" i="0" u="none" strike="noStrike" cap="none">
                <a:solidFill>
                  <a:schemeClr val="dk1"/>
                </a:solidFill>
                <a:latin typeface="Arial"/>
                <a:ea typeface="Arial"/>
                <a:cs typeface="Arial"/>
                <a:sym typeface="Arial"/>
              </a:rPr>
              <a:t>“Add”</a:t>
            </a:r>
            <a:r>
              <a:rPr lang="en-US" sz="1300" b="0" i="0" u="none" strike="noStrike" cap="none">
                <a:solidFill>
                  <a:schemeClr val="dk1"/>
                </a:solidFill>
                <a:latin typeface="Arial"/>
                <a:ea typeface="Arial"/>
                <a:cs typeface="Arial"/>
                <a:sym typeface="Arial"/>
              </a:rPr>
              <a:t> to complete the assignment.</a:t>
            </a:r>
            <a:endParaRPr sz="1300" b="0" i="0" u="none" strike="noStrike" cap="none">
              <a:solidFill>
                <a:schemeClr val="dk1"/>
              </a:solidFill>
              <a:latin typeface="Arial"/>
              <a:ea typeface="Arial"/>
              <a:cs typeface="Arial"/>
              <a:sym typeface="Arial"/>
            </a:endParaRPr>
          </a:p>
          <a:p>
            <a:pPr marL="0" marR="381000" lvl="0" indent="0" algn="l" rtl="0">
              <a:lnSpc>
                <a:spcPct val="115000"/>
              </a:lnSpc>
              <a:spcBef>
                <a:spcPts val="1200"/>
              </a:spcBef>
              <a:spcAft>
                <a:spcPts val="0"/>
              </a:spcAft>
              <a:buClr>
                <a:srgbClr val="000000"/>
              </a:buClr>
              <a:buSzPts val="1300"/>
              <a:buFont typeface="Arial"/>
              <a:buNone/>
            </a:pPr>
            <a:endParaRPr sz="1300" b="1" i="0" u="none" strike="noStrike" cap="none">
              <a:solidFill>
                <a:schemeClr val="dk1"/>
              </a:solidFill>
              <a:latin typeface="Arial"/>
              <a:ea typeface="Arial"/>
              <a:cs typeface="Arial"/>
              <a:sym typeface="Arial"/>
            </a:endParaRPr>
          </a:p>
          <a:p>
            <a:pPr marL="0" marR="0" lvl="0" indent="0" algn="just" rtl="0">
              <a:lnSpc>
                <a:spcPct val="90000"/>
              </a:lnSpc>
              <a:spcBef>
                <a:spcPts val="1200"/>
              </a:spcBef>
              <a:spcAft>
                <a:spcPts val="0"/>
              </a:spcAft>
              <a:buClr>
                <a:srgbClr val="000000"/>
              </a:buClr>
              <a:buSzPts val="1500"/>
              <a:buFont typeface="Arial"/>
              <a:buNone/>
            </a:pPr>
            <a:endParaRPr sz="1400" b="0" i="0" u="none" strike="noStrike" cap="none">
              <a:solidFill>
                <a:schemeClr val="dk1"/>
              </a:solidFill>
              <a:latin typeface="Arial"/>
              <a:ea typeface="Arial"/>
              <a:cs typeface="Arial"/>
              <a:sym typeface="Arial"/>
            </a:endParaRPr>
          </a:p>
        </p:txBody>
      </p:sp>
      <p:sp>
        <p:nvSpPr>
          <p:cNvPr id="299" name="Google Shape;299;g353f48044ba_0_51"/>
          <p:cNvSpPr txBox="1"/>
          <p:nvPr/>
        </p:nvSpPr>
        <p:spPr>
          <a:xfrm>
            <a:off x="4720275" y="1532250"/>
            <a:ext cx="2780400" cy="2928600"/>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1000"/>
              </a:spcBef>
              <a:spcAft>
                <a:spcPts val="0"/>
              </a:spcAft>
              <a:buClr>
                <a:schemeClr val="dk1"/>
              </a:buClr>
              <a:buSzPts val="1600"/>
              <a:buFont typeface="Arial"/>
              <a:buNone/>
            </a:pPr>
            <a:endParaRPr sz="1600" b="0" i="0" u="none" strike="noStrike" cap="none">
              <a:solidFill>
                <a:schemeClr val="dk2"/>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0" name="Google Shape;300;g353f48044ba_0_51"/>
          <p:cNvSpPr txBox="1">
            <a:spLocks noGrp="1"/>
          </p:cNvSpPr>
          <p:nvPr>
            <p:ph type="sldNum" idx="12"/>
          </p:nvPr>
        </p:nvSpPr>
        <p:spPr>
          <a:xfrm>
            <a:off x="5730150" y="6394201"/>
            <a:ext cx="731700" cy="4638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US"/>
              <a:t>12</a:t>
            </a:fld>
            <a:endParaRPr/>
          </a:p>
        </p:txBody>
      </p:sp>
      <p:pic>
        <p:nvPicPr>
          <p:cNvPr id="301" name="Google Shape;301;g353f48044ba_0_51"/>
          <p:cNvPicPr preferRelativeResize="0"/>
          <p:nvPr/>
        </p:nvPicPr>
        <p:blipFill>
          <a:blip r:embed="rId3">
            <a:alphaModFix/>
          </a:blip>
          <a:stretch>
            <a:fillRect/>
          </a:stretch>
        </p:blipFill>
        <p:spPr>
          <a:xfrm>
            <a:off x="603075" y="1223325"/>
            <a:ext cx="4055426" cy="4485499"/>
          </a:xfrm>
          <a:prstGeom prst="rect">
            <a:avLst/>
          </a:prstGeom>
          <a:solidFill>
            <a:srgbClr val="F3F3F3"/>
          </a:solidFill>
          <a:ln w="9525" cap="flat" cmpd="sng">
            <a:solidFill>
              <a:schemeClr val="dk2"/>
            </a:solidFill>
            <a:prstDash val="solid"/>
            <a:round/>
            <a:headEnd type="none" w="sm" len="sm"/>
            <a:tailEnd type="none" w="sm" len="sm"/>
          </a:ln>
        </p:spPr>
      </p:pic>
      <p:pic>
        <p:nvPicPr>
          <p:cNvPr id="302" name="Google Shape;302;g353f48044ba_0_51"/>
          <p:cNvPicPr preferRelativeResize="0"/>
          <p:nvPr/>
        </p:nvPicPr>
        <p:blipFill>
          <a:blip r:embed="rId4">
            <a:alphaModFix/>
          </a:blip>
          <a:stretch>
            <a:fillRect/>
          </a:stretch>
        </p:blipFill>
        <p:spPr>
          <a:xfrm>
            <a:off x="4942700" y="1223325"/>
            <a:ext cx="3237475" cy="4485499"/>
          </a:xfrm>
          <a:prstGeom prst="rect">
            <a:avLst/>
          </a:prstGeom>
          <a:noFill/>
          <a:ln>
            <a:noFill/>
          </a:ln>
        </p:spPr>
      </p:pic>
      <p:sp>
        <p:nvSpPr>
          <p:cNvPr id="303" name="Google Shape;303;g353f48044ba_0_51"/>
          <p:cNvSpPr/>
          <p:nvPr/>
        </p:nvSpPr>
        <p:spPr>
          <a:xfrm>
            <a:off x="2690675" y="1723350"/>
            <a:ext cx="848400" cy="307800"/>
          </a:xfrm>
          <a:prstGeom prst="ellipse">
            <a:avLst/>
          </a:prstGeom>
          <a:solidFill>
            <a:schemeClr val="lt1"/>
          </a:solidFill>
          <a:ln w="28575" cap="flat" cmpd="sng">
            <a:solidFill>
              <a:srgbClr val="E30613"/>
            </a:solidFill>
            <a:prstDash val="solid"/>
            <a:miter lim="800000"/>
            <a:headEnd type="none" w="sm" len="sm"/>
            <a:tailEnd type="none" w="sm" len="sm"/>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E30613"/>
                </a:solidFill>
                <a:latin typeface="Arial"/>
                <a:ea typeface="Arial"/>
                <a:cs typeface="Arial"/>
                <a:sym typeface="Arial"/>
              </a:rPr>
              <a:t>Figure 1</a:t>
            </a:r>
            <a:endParaRPr sz="1400" b="0" i="0" u="none" strike="noStrike" cap="none">
              <a:solidFill>
                <a:srgbClr val="000000"/>
              </a:solidFill>
              <a:latin typeface="Arial"/>
              <a:ea typeface="Arial"/>
              <a:cs typeface="Arial"/>
              <a:sym typeface="Arial"/>
            </a:endParaRPr>
          </a:p>
        </p:txBody>
      </p:sp>
      <p:sp>
        <p:nvSpPr>
          <p:cNvPr id="304" name="Google Shape;304;g353f48044ba_0_51"/>
          <p:cNvSpPr/>
          <p:nvPr/>
        </p:nvSpPr>
        <p:spPr>
          <a:xfrm>
            <a:off x="6289600" y="1853600"/>
            <a:ext cx="926700" cy="307800"/>
          </a:xfrm>
          <a:prstGeom prst="ellipse">
            <a:avLst/>
          </a:prstGeom>
          <a:solidFill>
            <a:schemeClr val="lt1"/>
          </a:solidFill>
          <a:ln w="28575" cap="flat" cmpd="sng">
            <a:solidFill>
              <a:srgbClr val="E30613"/>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rgbClr val="E30613"/>
                </a:solidFill>
                <a:latin typeface="Arial"/>
                <a:ea typeface="Arial"/>
                <a:cs typeface="Arial"/>
                <a:sym typeface="Arial"/>
              </a:rPr>
              <a:t>Figure 2</a:t>
            </a:r>
            <a:endParaRPr sz="1400" b="0" i="0" u="none" strike="noStrike" cap="none">
              <a:solidFill>
                <a:srgbClr val="000000"/>
              </a:solidFill>
              <a:latin typeface="Arial"/>
              <a:ea typeface="Arial"/>
              <a:cs typeface="Arial"/>
              <a:sym typeface="Arial"/>
            </a:endParaRPr>
          </a:p>
        </p:txBody>
      </p:sp>
      <p:sp>
        <p:nvSpPr>
          <p:cNvPr id="305" name="Google Shape;305;g353f48044ba_0_51"/>
          <p:cNvSpPr/>
          <p:nvPr/>
        </p:nvSpPr>
        <p:spPr>
          <a:xfrm>
            <a:off x="791875" y="4460850"/>
            <a:ext cx="803100" cy="240600"/>
          </a:xfrm>
          <a:prstGeom prst="rect">
            <a:avLst/>
          </a:prstGeom>
          <a:noFill/>
          <a:ln w="19050" cap="flat" cmpd="sng">
            <a:solidFill>
              <a:srgbClr val="E3061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06" name="Google Shape;306;g353f48044ba_0_51"/>
          <p:cNvSpPr/>
          <p:nvPr/>
        </p:nvSpPr>
        <p:spPr>
          <a:xfrm>
            <a:off x="5041550" y="5191975"/>
            <a:ext cx="556200" cy="374400"/>
          </a:xfrm>
          <a:prstGeom prst="rect">
            <a:avLst/>
          </a:prstGeom>
          <a:noFill/>
          <a:ln w="19050" cap="flat" cmpd="sng">
            <a:solidFill>
              <a:srgbClr val="E3061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g3750e16cf0b_0_1063"/>
          <p:cNvSpPr/>
          <p:nvPr/>
        </p:nvSpPr>
        <p:spPr>
          <a:xfrm>
            <a:off x="453025" y="1115325"/>
            <a:ext cx="7850700" cy="4752900"/>
          </a:xfrm>
          <a:prstGeom prst="roundRect">
            <a:avLst>
              <a:gd name="adj" fmla="val 4939"/>
            </a:avLst>
          </a:prstGeom>
          <a:solidFill>
            <a:srgbClr val="F3F3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2" name="Google Shape;312;g3750e16cf0b_0_1063"/>
          <p:cNvSpPr txBox="1">
            <a:spLocks noGrp="1"/>
          </p:cNvSpPr>
          <p:nvPr>
            <p:ph type="title"/>
          </p:nvPr>
        </p:nvSpPr>
        <p:spPr>
          <a:xfrm>
            <a:off x="603068" y="326571"/>
            <a:ext cx="10515600" cy="548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accent1"/>
              </a:buClr>
              <a:buSzPts val="2400"/>
              <a:buFont typeface="Arial"/>
              <a:buNone/>
            </a:pPr>
            <a:r>
              <a:rPr lang="en-US">
                <a:solidFill>
                  <a:schemeClr val="accent6"/>
                </a:solidFill>
              </a:rPr>
              <a:t>Manage User _Assign roles</a:t>
            </a:r>
            <a:endParaRPr>
              <a:solidFill>
                <a:schemeClr val="accent6"/>
              </a:solidFill>
            </a:endParaRPr>
          </a:p>
        </p:txBody>
      </p:sp>
      <p:sp>
        <p:nvSpPr>
          <p:cNvPr id="313" name="Google Shape;313;g3750e16cf0b_0_1063"/>
          <p:cNvSpPr txBox="1"/>
          <p:nvPr/>
        </p:nvSpPr>
        <p:spPr>
          <a:xfrm>
            <a:off x="791867" y="2161398"/>
            <a:ext cx="17505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endParaRPr sz="1400" b="0" i="0" u="none" strike="noStrike" cap="none">
              <a:solidFill>
                <a:srgbClr val="000000"/>
              </a:solidFill>
              <a:latin typeface="Arial"/>
              <a:ea typeface="Arial"/>
              <a:cs typeface="Arial"/>
              <a:sym typeface="Arial"/>
            </a:endParaRPr>
          </a:p>
        </p:txBody>
      </p:sp>
      <p:sp>
        <p:nvSpPr>
          <p:cNvPr id="314" name="Google Shape;314;g3750e16cf0b_0_1063"/>
          <p:cNvSpPr/>
          <p:nvPr/>
        </p:nvSpPr>
        <p:spPr>
          <a:xfrm>
            <a:off x="8587275" y="1648325"/>
            <a:ext cx="3396000" cy="3210600"/>
          </a:xfrm>
          <a:prstGeom prst="wedgeRectCallout">
            <a:avLst>
              <a:gd name="adj1" fmla="val -57621"/>
              <a:gd name="adj2" fmla="val -12445"/>
            </a:avLst>
          </a:prstGeom>
          <a:solidFill>
            <a:srgbClr val="FFFFFF"/>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b="1">
                <a:solidFill>
                  <a:schemeClr val="dk1"/>
                </a:solidFill>
              </a:rPr>
              <a:t>Figure 1</a:t>
            </a:r>
            <a:br>
              <a:rPr lang="en-US" b="1">
                <a:solidFill>
                  <a:schemeClr val="dk1"/>
                </a:solidFill>
              </a:rPr>
            </a:br>
            <a:r>
              <a:rPr lang="en-US">
                <a:solidFill>
                  <a:schemeClr val="dk1"/>
                </a:solidFill>
              </a:rPr>
              <a:t> Displays the AHS Profile.This is the account of the user to whom you are assigning a role. Enter only the ID number, then click </a:t>
            </a:r>
            <a:r>
              <a:rPr lang="en-US" b="1">
                <a:solidFill>
                  <a:schemeClr val="dk1"/>
                </a:solidFill>
              </a:rPr>
              <a:t>Save</a:t>
            </a:r>
            <a:r>
              <a:rPr lang="en-US">
                <a:solidFill>
                  <a:schemeClr val="dk1"/>
                </a:solidFill>
              </a:rPr>
              <a:t>.</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US" b="1">
                <a:solidFill>
                  <a:schemeClr val="dk1"/>
                </a:solidFill>
              </a:rPr>
              <a:t>Figure 2</a:t>
            </a:r>
            <a:br>
              <a:rPr lang="en-US" b="1">
                <a:solidFill>
                  <a:schemeClr val="dk1"/>
                </a:solidFill>
              </a:rPr>
            </a:br>
            <a:r>
              <a:rPr lang="en-US">
                <a:solidFill>
                  <a:schemeClr val="dk1"/>
                </a:solidFill>
              </a:rPr>
              <a:t> Shows the successful assignment of the AHS role and the user’s profile.</a:t>
            </a:r>
            <a:endParaRPr>
              <a:solidFill>
                <a:schemeClr val="dk1"/>
              </a:solidFill>
            </a:endParaRPr>
          </a:p>
          <a:p>
            <a:pPr marL="0" marR="0" lvl="0" indent="0" algn="l" rtl="0">
              <a:lnSpc>
                <a:spcPct val="115000"/>
              </a:lnSpc>
              <a:spcBef>
                <a:spcPts val="1200"/>
              </a:spcBef>
              <a:spcAft>
                <a:spcPts val="0"/>
              </a:spcAft>
              <a:buClr>
                <a:schemeClr val="dk1"/>
              </a:buClr>
              <a:buSzPts val="1100"/>
              <a:buFont typeface="Arial"/>
              <a:buNone/>
            </a:pPr>
            <a:endParaRPr sz="1500" b="1">
              <a:solidFill>
                <a:schemeClr val="dk1"/>
              </a:solidFill>
            </a:endParaRPr>
          </a:p>
          <a:p>
            <a:pPr marL="0" marR="0" lvl="0" indent="0" algn="just" rtl="0">
              <a:lnSpc>
                <a:spcPct val="90000"/>
              </a:lnSpc>
              <a:spcBef>
                <a:spcPts val="1200"/>
              </a:spcBef>
              <a:spcAft>
                <a:spcPts val="0"/>
              </a:spcAft>
              <a:buClr>
                <a:srgbClr val="000000"/>
              </a:buClr>
              <a:buSzPts val="1500"/>
              <a:buFont typeface="Arial"/>
              <a:buNone/>
            </a:pPr>
            <a:endParaRPr sz="1400" b="0" i="0" u="none" strike="noStrike" cap="none">
              <a:solidFill>
                <a:schemeClr val="dk1"/>
              </a:solidFill>
              <a:latin typeface="Arial"/>
              <a:ea typeface="Arial"/>
              <a:cs typeface="Arial"/>
              <a:sym typeface="Arial"/>
            </a:endParaRPr>
          </a:p>
        </p:txBody>
      </p:sp>
      <p:sp>
        <p:nvSpPr>
          <p:cNvPr id="315" name="Google Shape;315;g3750e16cf0b_0_1063"/>
          <p:cNvSpPr txBox="1">
            <a:spLocks noGrp="1"/>
          </p:cNvSpPr>
          <p:nvPr>
            <p:ph type="sldNum" idx="12"/>
          </p:nvPr>
        </p:nvSpPr>
        <p:spPr>
          <a:xfrm>
            <a:off x="5730150" y="6394201"/>
            <a:ext cx="731700" cy="4638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US"/>
              <a:t>13</a:t>
            </a:fld>
            <a:endParaRPr/>
          </a:p>
        </p:txBody>
      </p:sp>
      <p:pic>
        <p:nvPicPr>
          <p:cNvPr id="316" name="Google Shape;316;g3750e16cf0b_0_1063"/>
          <p:cNvPicPr preferRelativeResize="0"/>
          <p:nvPr/>
        </p:nvPicPr>
        <p:blipFill>
          <a:blip r:embed="rId3">
            <a:alphaModFix/>
          </a:blip>
          <a:stretch>
            <a:fillRect/>
          </a:stretch>
        </p:blipFill>
        <p:spPr>
          <a:xfrm>
            <a:off x="791875" y="1115325"/>
            <a:ext cx="3570051" cy="4752899"/>
          </a:xfrm>
          <a:prstGeom prst="rect">
            <a:avLst/>
          </a:prstGeom>
          <a:solidFill>
            <a:srgbClr val="F3F3F3"/>
          </a:solidFill>
          <a:ln w="9525" cap="flat" cmpd="sng">
            <a:solidFill>
              <a:schemeClr val="dk2"/>
            </a:solidFill>
            <a:prstDash val="solid"/>
            <a:round/>
            <a:headEnd type="none" w="sm" len="sm"/>
            <a:tailEnd type="none" w="sm" len="sm"/>
          </a:ln>
        </p:spPr>
      </p:pic>
      <p:pic>
        <p:nvPicPr>
          <p:cNvPr id="317" name="Google Shape;317;g3750e16cf0b_0_1063"/>
          <p:cNvPicPr preferRelativeResize="0"/>
          <p:nvPr/>
        </p:nvPicPr>
        <p:blipFill>
          <a:blip r:embed="rId4">
            <a:alphaModFix/>
          </a:blip>
          <a:stretch>
            <a:fillRect/>
          </a:stretch>
        </p:blipFill>
        <p:spPr>
          <a:xfrm>
            <a:off x="4609075" y="1245450"/>
            <a:ext cx="3509301" cy="2251500"/>
          </a:xfrm>
          <a:prstGeom prst="rect">
            <a:avLst/>
          </a:prstGeom>
          <a:solidFill>
            <a:srgbClr val="F3F3F3"/>
          </a:solidFill>
          <a:ln w="9525" cap="flat" cmpd="sng">
            <a:solidFill>
              <a:schemeClr val="dk2"/>
            </a:solidFill>
            <a:prstDash val="solid"/>
            <a:round/>
            <a:headEnd type="none" w="sm" len="sm"/>
            <a:tailEnd type="none" w="sm" len="sm"/>
          </a:ln>
        </p:spPr>
      </p:pic>
      <p:sp>
        <p:nvSpPr>
          <p:cNvPr id="318" name="Google Shape;318;g3750e16cf0b_0_1063"/>
          <p:cNvSpPr/>
          <p:nvPr/>
        </p:nvSpPr>
        <p:spPr>
          <a:xfrm>
            <a:off x="866025" y="1952350"/>
            <a:ext cx="3274200" cy="209100"/>
          </a:xfrm>
          <a:prstGeom prst="rect">
            <a:avLst/>
          </a:prstGeom>
          <a:noFill/>
          <a:ln w="19050" cap="flat" cmpd="sng">
            <a:solidFill>
              <a:srgbClr val="E3061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19" name="Google Shape;319;g3750e16cf0b_0_1063"/>
          <p:cNvSpPr/>
          <p:nvPr/>
        </p:nvSpPr>
        <p:spPr>
          <a:xfrm>
            <a:off x="6647925" y="2051225"/>
            <a:ext cx="1470600" cy="909900"/>
          </a:xfrm>
          <a:prstGeom prst="rect">
            <a:avLst/>
          </a:prstGeom>
          <a:noFill/>
          <a:ln w="19050" cap="flat" cmpd="sng">
            <a:solidFill>
              <a:srgbClr val="E3061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g353f48044ba_0_168"/>
          <p:cNvSpPr/>
          <p:nvPr/>
        </p:nvSpPr>
        <p:spPr>
          <a:xfrm>
            <a:off x="453025" y="1115325"/>
            <a:ext cx="7405800" cy="4752900"/>
          </a:xfrm>
          <a:prstGeom prst="roundRect">
            <a:avLst>
              <a:gd name="adj" fmla="val 4939"/>
            </a:avLst>
          </a:prstGeom>
          <a:solidFill>
            <a:srgbClr val="F3F3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6" name="Google Shape;326;g353f48044ba_0_168"/>
          <p:cNvSpPr txBox="1">
            <a:spLocks noGrp="1"/>
          </p:cNvSpPr>
          <p:nvPr>
            <p:ph type="title"/>
          </p:nvPr>
        </p:nvSpPr>
        <p:spPr>
          <a:xfrm>
            <a:off x="603068" y="326571"/>
            <a:ext cx="10515600" cy="548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accent1"/>
              </a:buClr>
              <a:buSzPts val="2400"/>
              <a:buFont typeface="Arial"/>
              <a:buNone/>
            </a:pPr>
            <a:r>
              <a:rPr lang="en-US">
                <a:solidFill>
                  <a:srgbClr val="65B21A"/>
                </a:solidFill>
              </a:rPr>
              <a:t>Manage Service Point Types</a:t>
            </a:r>
            <a:endParaRPr>
              <a:solidFill>
                <a:srgbClr val="65B21A"/>
              </a:solidFill>
            </a:endParaRPr>
          </a:p>
        </p:txBody>
      </p:sp>
      <p:sp>
        <p:nvSpPr>
          <p:cNvPr id="327" name="Google Shape;327;g353f48044ba_0_168"/>
          <p:cNvSpPr/>
          <p:nvPr/>
        </p:nvSpPr>
        <p:spPr>
          <a:xfrm>
            <a:off x="8180150" y="1532375"/>
            <a:ext cx="3954300" cy="4250700"/>
          </a:xfrm>
          <a:prstGeom prst="wedgeRectCallout">
            <a:avLst>
              <a:gd name="adj1" fmla="val -52842"/>
              <a:gd name="adj2" fmla="val -17936"/>
            </a:avLst>
          </a:prstGeom>
          <a:solidFill>
            <a:srgbClr val="FFFFFF"/>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457200" marR="0" lvl="0" indent="-311150" algn="l" rtl="0">
              <a:lnSpc>
                <a:spcPct val="115000"/>
              </a:lnSpc>
              <a:spcBef>
                <a:spcPts val="1200"/>
              </a:spcBef>
              <a:spcAft>
                <a:spcPts val="0"/>
              </a:spcAft>
              <a:buClr>
                <a:schemeClr val="dk1"/>
              </a:buClr>
              <a:buSzPts val="1300"/>
              <a:buFont typeface="Arial"/>
              <a:buAutoNum type="arabicPeriod"/>
            </a:pPr>
            <a:r>
              <a:rPr lang="en-US" sz="1300" b="0" i="0" u="none" strike="noStrike" cap="none">
                <a:solidFill>
                  <a:schemeClr val="dk1"/>
                </a:solidFill>
                <a:latin typeface="Arial"/>
                <a:ea typeface="Arial"/>
                <a:cs typeface="Arial"/>
                <a:sym typeface="Arial"/>
              </a:rPr>
              <a:t>On the Main Menu, click the dropdown field next to </a:t>
            </a:r>
            <a:r>
              <a:rPr lang="en-US" sz="1300" b="1" i="0" u="none" strike="noStrike" cap="none">
                <a:solidFill>
                  <a:schemeClr val="dk1"/>
                </a:solidFill>
                <a:latin typeface="Arial"/>
                <a:ea typeface="Arial"/>
                <a:cs typeface="Arial"/>
                <a:sym typeface="Arial"/>
              </a:rPr>
              <a:t>"Current Role."</a:t>
            </a:r>
            <a:br>
              <a:rPr lang="en-US" sz="1300" b="1" i="0" u="none" strike="noStrike" cap="none">
                <a:solidFill>
                  <a:schemeClr val="dk1"/>
                </a:solidFill>
                <a:latin typeface="Arial"/>
                <a:ea typeface="Arial"/>
                <a:cs typeface="Arial"/>
                <a:sym typeface="Arial"/>
              </a:rPr>
            </a:br>
            <a:endParaRPr sz="1300" b="1" i="0" u="none" strike="noStrike" cap="none">
              <a:solidFill>
                <a:schemeClr val="dk1"/>
              </a:solidFill>
              <a:latin typeface="Arial"/>
              <a:ea typeface="Arial"/>
              <a:cs typeface="Arial"/>
              <a:sym typeface="Arial"/>
            </a:endParaRPr>
          </a:p>
          <a:p>
            <a:pPr marL="457200" marR="0" lvl="0" indent="-311150" algn="l" rtl="0">
              <a:lnSpc>
                <a:spcPct val="115000"/>
              </a:lnSpc>
              <a:spcBef>
                <a:spcPts val="0"/>
              </a:spcBef>
              <a:spcAft>
                <a:spcPts val="0"/>
              </a:spcAft>
              <a:buClr>
                <a:schemeClr val="dk1"/>
              </a:buClr>
              <a:buSzPts val="1300"/>
              <a:buFont typeface="Arial"/>
              <a:buAutoNum type="arabicPeriod"/>
            </a:pPr>
            <a:r>
              <a:rPr lang="en-US" sz="1300" b="0" i="0" u="none" strike="noStrike" cap="none">
                <a:solidFill>
                  <a:schemeClr val="dk1"/>
                </a:solidFill>
                <a:latin typeface="Arial"/>
                <a:ea typeface="Arial"/>
                <a:cs typeface="Arial"/>
                <a:sym typeface="Arial"/>
              </a:rPr>
              <a:t>From the list of options that appears, select </a:t>
            </a:r>
            <a:r>
              <a:rPr lang="en-US" sz="1300" b="1" i="0" u="none" strike="noStrike" cap="none">
                <a:solidFill>
                  <a:schemeClr val="dk1"/>
                </a:solidFill>
                <a:latin typeface="Arial"/>
                <a:ea typeface="Arial"/>
                <a:cs typeface="Arial"/>
                <a:sym typeface="Arial"/>
              </a:rPr>
              <a:t>"</a:t>
            </a:r>
            <a:r>
              <a:rPr lang="en-US" sz="1300" b="1">
                <a:solidFill>
                  <a:schemeClr val="dk1"/>
                </a:solidFill>
              </a:rPr>
              <a:t>Trainer of Trainers</a:t>
            </a:r>
            <a:r>
              <a:rPr lang="en-US" sz="1300" b="1" i="0" u="none" strike="noStrike" cap="none">
                <a:solidFill>
                  <a:schemeClr val="dk1"/>
                </a:solidFill>
                <a:latin typeface="Arial"/>
                <a:ea typeface="Arial"/>
                <a:cs typeface="Arial"/>
                <a:sym typeface="Arial"/>
              </a:rPr>
              <a:t>."</a:t>
            </a:r>
            <a:br>
              <a:rPr lang="en-US" sz="1300" b="1" i="0" u="none" strike="noStrike" cap="none">
                <a:solidFill>
                  <a:schemeClr val="dk1"/>
                </a:solidFill>
                <a:latin typeface="Arial"/>
                <a:ea typeface="Arial"/>
                <a:cs typeface="Arial"/>
                <a:sym typeface="Arial"/>
              </a:rPr>
            </a:br>
            <a:endParaRPr sz="1300" b="1" i="0" u="none" strike="noStrike" cap="none">
              <a:solidFill>
                <a:schemeClr val="dk1"/>
              </a:solidFill>
              <a:latin typeface="Arial"/>
              <a:ea typeface="Arial"/>
              <a:cs typeface="Arial"/>
              <a:sym typeface="Arial"/>
            </a:endParaRPr>
          </a:p>
          <a:p>
            <a:pPr marL="457200" marR="0" lvl="0" indent="-311150" algn="l" rtl="0">
              <a:lnSpc>
                <a:spcPct val="115000"/>
              </a:lnSpc>
              <a:spcBef>
                <a:spcPts val="0"/>
              </a:spcBef>
              <a:spcAft>
                <a:spcPts val="0"/>
              </a:spcAft>
              <a:buClr>
                <a:schemeClr val="dk1"/>
              </a:buClr>
              <a:buSzPts val="1300"/>
              <a:buFont typeface="Arial"/>
              <a:buAutoNum type="arabicPeriod"/>
            </a:pPr>
            <a:r>
              <a:rPr lang="en-US" sz="1300" b="0" i="0" u="none" strike="noStrike" cap="none">
                <a:solidFill>
                  <a:schemeClr val="dk1"/>
                </a:solidFill>
                <a:latin typeface="Arial"/>
                <a:ea typeface="Arial"/>
                <a:cs typeface="Arial"/>
                <a:sym typeface="Arial"/>
              </a:rPr>
              <a:t>After selecting the role, click the </a:t>
            </a:r>
            <a:r>
              <a:rPr lang="en-US" sz="1300" b="1" i="0" u="none" strike="noStrike" cap="none">
                <a:solidFill>
                  <a:schemeClr val="dk1"/>
                </a:solidFill>
                <a:latin typeface="Arial"/>
                <a:ea typeface="Arial"/>
                <a:cs typeface="Arial"/>
                <a:sym typeface="Arial"/>
              </a:rPr>
              <a:t>"Refresh"</a:t>
            </a:r>
            <a:r>
              <a:rPr lang="en-US" sz="1300" b="0" i="0" u="none" strike="noStrike" cap="none">
                <a:solidFill>
                  <a:schemeClr val="dk1"/>
                </a:solidFill>
                <a:latin typeface="Arial"/>
                <a:ea typeface="Arial"/>
                <a:cs typeface="Arial"/>
                <a:sym typeface="Arial"/>
              </a:rPr>
              <a:t> button to load the relevant menu options for this role.</a:t>
            </a:r>
            <a:br>
              <a:rPr lang="en-US" sz="1300" b="0" i="0" u="none" strike="noStrike" cap="none">
                <a:solidFill>
                  <a:schemeClr val="dk1"/>
                </a:solidFill>
                <a:latin typeface="Arial"/>
                <a:ea typeface="Arial"/>
                <a:cs typeface="Arial"/>
                <a:sym typeface="Arial"/>
              </a:rPr>
            </a:br>
            <a:endParaRPr sz="1300" b="0" i="0" u="none" strike="noStrike" cap="none">
              <a:solidFill>
                <a:schemeClr val="dk1"/>
              </a:solidFill>
              <a:latin typeface="Arial"/>
              <a:ea typeface="Arial"/>
              <a:cs typeface="Arial"/>
              <a:sym typeface="Arial"/>
            </a:endParaRPr>
          </a:p>
          <a:p>
            <a:pPr marL="0" marR="0" lvl="0" indent="0" algn="l" rtl="0">
              <a:lnSpc>
                <a:spcPct val="115000"/>
              </a:lnSpc>
              <a:spcBef>
                <a:spcPts val="1200"/>
              </a:spcBef>
              <a:spcAft>
                <a:spcPts val="1200"/>
              </a:spcAft>
              <a:buClr>
                <a:schemeClr val="dk1"/>
              </a:buClr>
              <a:buSzPts val="1100"/>
              <a:buFont typeface="Arial"/>
              <a:buNone/>
            </a:pPr>
            <a:r>
              <a:rPr lang="en-US" sz="1300" b="0" i="0" u="none" strike="noStrike" cap="none">
                <a:solidFill>
                  <a:schemeClr val="dk1"/>
                </a:solidFill>
                <a:latin typeface="Arial"/>
                <a:ea typeface="Arial"/>
                <a:cs typeface="Arial"/>
                <a:sym typeface="Arial"/>
              </a:rPr>
              <a:t>Click the </a:t>
            </a:r>
            <a:r>
              <a:rPr lang="en-US" sz="1300" b="1" i="0" u="none" strike="noStrike" cap="none">
                <a:solidFill>
                  <a:schemeClr val="dk1"/>
                </a:solidFill>
                <a:latin typeface="Arial"/>
                <a:ea typeface="Arial"/>
                <a:cs typeface="Arial"/>
                <a:sym typeface="Arial"/>
              </a:rPr>
              <a:t>"Select"</a:t>
            </a:r>
            <a:r>
              <a:rPr lang="en-US" sz="1300" b="0" i="0" u="none" strike="noStrike" cap="none">
                <a:solidFill>
                  <a:schemeClr val="dk1"/>
                </a:solidFill>
                <a:latin typeface="Arial"/>
                <a:ea typeface="Arial"/>
                <a:cs typeface="Arial"/>
                <a:sym typeface="Arial"/>
              </a:rPr>
              <a:t> button next to </a:t>
            </a:r>
            <a:r>
              <a:rPr lang="en-US" sz="1300" b="1" i="0" u="none" strike="noStrike" cap="none">
                <a:solidFill>
                  <a:schemeClr val="dk1"/>
                </a:solidFill>
                <a:latin typeface="Arial"/>
                <a:ea typeface="Arial"/>
                <a:cs typeface="Arial"/>
                <a:sym typeface="Arial"/>
              </a:rPr>
              <a:t>" Manage Service Point Types"</a:t>
            </a:r>
            <a:endParaRPr sz="1400" b="0" i="0" u="none" strike="noStrike" cap="none">
              <a:solidFill>
                <a:srgbClr val="000000"/>
              </a:solidFill>
              <a:latin typeface="Arial"/>
              <a:ea typeface="Arial"/>
              <a:cs typeface="Arial"/>
              <a:sym typeface="Arial"/>
            </a:endParaRPr>
          </a:p>
        </p:txBody>
      </p:sp>
      <p:sp>
        <p:nvSpPr>
          <p:cNvPr id="328" name="Google Shape;328;g353f48044ba_0_168"/>
          <p:cNvSpPr txBox="1">
            <a:spLocks noGrp="1"/>
          </p:cNvSpPr>
          <p:nvPr>
            <p:ph type="sldNum" idx="12"/>
          </p:nvPr>
        </p:nvSpPr>
        <p:spPr>
          <a:xfrm>
            <a:off x="5730150" y="6394201"/>
            <a:ext cx="731700" cy="4638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US"/>
              <a:t>14</a:t>
            </a:fld>
            <a:endParaRPr/>
          </a:p>
        </p:txBody>
      </p:sp>
      <p:pic>
        <p:nvPicPr>
          <p:cNvPr id="329" name="Google Shape;329;g353f48044ba_0_168"/>
          <p:cNvPicPr preferRelativeResize="0"/>
          <p:nvPr/>
        </p:nvPicPr>
        <p:blipFill>
          <a:blip r:embed="rId3">
            <a:alphaModFix/>
          </a:blip>
          <a:stretch>
            <a:fillRect/>
          </a:stretch>
        </p:blipFill>
        <p:spPr>
          <a:xfrm>
            <a:off x="603075" y="1115325"/>
            <a:ext cx="7169325" cy="4752902"/>
          </a:xfrm>
          <a:prstGeom prst="rect">
            <a:avLst/>
          </a:prstGeom>
          <a:solidFill>
            <a:srgbClr val="F3F3F3"/>
          </a:solidFill>
          <a:ln w="9525" cap="flat" cmpd="sng">
            <a:solidFill>
              <a:schemeClr val="dk2"/>
            </a:solidFill>
            <a:prstDash val="solid"/>
            <a:round/>
            <a:headEnd type="none" w="sm" len="sm"/>
            <a:tailEnd type="none" w="sm" len="sm"/>
          </a:ln>
        </p:spPr>
      </p:pic>
      <p:sp>
        <p:nvSpPr>
          <p:cNvPr id="330" name="Google Shape;330;g353f48044ba_0_168"/>
          <p:cNvSpPr/>
          <p:nvPr/>
        </p:nvSpPr>
        <p:spPr>
          <a:xfrm>
            <a:off x="790850" y="4930350"/>
            <a:ext cx="1000800" cy="271800"/>
          </a:xfrm>
          <a:prstGeom prst="rect">
            <a:avLst/>
          </a:prstGeom>
          <a:noFill/>
          <a:ln w="19050" cap="flat" cmpd="sng">
            <a:solidFill>
              <a:srgbClr val="E3061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31" name="Google Shape;331;g353f48044ba_0_168"/>
          <p:cNvSpPr/>
          <p:nvPr/>
        </p:nvSpPr>
        <p:spPr>
          <a:xfrm>
            <a:off x="704325" y="2982100"/>
            <a:ext cx="1161300" cy="271800"/>
          </a:xfrm>
          <a:prstGeom prst="rect">
            <a:avLst/>
          </a:prstGeom>
          <a:noFill/>
          <a:ln w="19050" cap="flat" cmpd="sng">
            <a:solidFill>
              <a:srgbClr val="E3061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g353f48044ba_0_182"/>
          <p:cNvSpPr/>
          <p:nvPr/>
        </p:nvSpPr>
        <p:spPr>
          <a:xfrm>
            <a:off x="453025" y="1115325"/>
            <a:ext cx="7405800" cy="4752900"/>
          </a:xfrm>
          <a:prstGeom prst="roundRect">
            <a:avLst>
              <a:gd name="adj" fmla="val 4939"/>
            </a:avLst>
          </a:prstGeom>
          <a:solidFill>
            <a:srgbClr val="F3F3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8" name="Google Shape;338;g353f48044ba_0_182"/>
          <p:cNvSpPr txBox="1">
            <a:spLocks noGrp="1"/>
          </p:cNvSpPr>
          <p:nvPr>
            <p:ph type="title"/>
          </p:nvPr>
        </p:nvSpPr>
        <p:spPr>
          <a:xfrm>
            <a:off x="603068" y="326571"/>
            <a:ext cx="10515600" cy="548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accent1"/>
              </a:buClr>
              <a:buSzPts val="2400"/>
              <a:buFont typeface="Arial"/>
              <a:buNone/>
            </a:pPr>
            <a:r>
              <a:rPr lang="en-US">
                <a:solidFill>
                  <a:srgbClr val="65B21A"/>
                </a:solidFill>
              </a:rPr>
              <a:t>Manage Service Point Types</a:t>
            </a:r>
            <a:endParaRPr>
              <a:solidFill>
                <a:srgbClr val="65B21A"/>
              </a:solidFill>
            </a:endParaRPr>
          </a:p>
        </p:txBody>
      </p:sp>
      <p:sp>
        <p:nvSpPr>
          <p:cNvPr id="339" name="Google Shape;339;g353f48044ba_0_182"/>
          <p:cNvSpPr/>
          <p:nvPr/>
        </p:nvSpPr>
        <p:spPr>
          <a:xfrm>
            <a:off x="8180150" y="1215575"/>
            <a:ext cx="3954300" cy="4554900"/>
          </a:xfrm>
          <a:prstGeom prst="wedgeRectCallout">
            <a:avLst>
              <a:gd name="adj1" fmla="val -52842"/>
              <a:gd name="adj2" fmla="val -17936"/>
            </a:avLst>
          </a:prstGeom>
          <a:solidFill>
            <a:srgbClr val="FFFFFF"/>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sz="1300" b="1">
                <a:solidFill>
                  <a:schemeClr val="dk1"/>
                </a:solidFill>
              </a:rPr>
              <a:t>Service Points</a:t>
            </a:r>
            <a:endParaRPr sz="1300" b="1">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US" sz="1200">
                <a:solidFill>
                  <a:schemeClr val="dk1"/>
                </a:solidFill>
              </a:rPr>
              <a:t>Service Points refer to </a:t>
            </a:r>
            <a:r>
              <a:rPr lang="en-US" sz="1200" i="1">
                <a:solidFill>
                  <a:schemeClr val="dk1"/>
                </a:solidFill>
              </a:rPr>
              <a:t>Virtual Agrovets</a:t>
            </a:r>
            <a:r>
              <a:rPr lang="en-US" sz="1200">
                <a:solidFill>
                  <a:schemeClr val="dk1"/>
                </a:solidFill>
              </a:rPr>
              <a:t> for Veterinarians (Vets) and Animal Health Assistants (AHA), where beneficiaries or farmers can access services.</a:t>
            </a:r>
            <a:endParaRPr sz="1200">
              <a:solidFill>
                <a:schemeClr val="dk1"/>
              </a:solidFill>
            </a:endParaRPr>
          </a:p>
          <a:p>
            <a:pPr marL="457200" lvl="0" indent="-311150" algn="l" rtl="0">
              <a:lnSpc>
                <a:spcPct val="115000"/>
              </a:lnSpc>
              <a:spcBef>
                <a:spcPts val="1200"/>
              </a:spcBef>
              <a:spcAft>
                <a:spcPts val="0"/>
              </a:spcAft>
              <a:buClr>
                <a:schemeClr val="dk1"/>
              </a:buClr>
              <a:buSzPts val="1300"/>
              <a:buChar char="●"/>
            </a:pPr>
            <a:r>
              <a:rPr lang="en-US" sz="1300" b="1">
                <a:solidFill>
                  <a:schemeClr val="dk1"/>
                </a:solidFill>
              </a:rPr>
              <a:t>To add a live service point:</a:t>
            </a:r>
            <a:br>
              <a:rPr lang="en-US" sz="1300" b="1">
                <a:solidFill>
                  <a:schemeClr val="dk1"/>
                </a:solidFill>
              </a:rPr>
            </a:br>
            <a:r>
              <a:rPr lang="en-US" sz="1300">
                <a:solidFill>
                  <a:schemeClr val="dk1"/>
                </a:solidFill>
              </a:rPr>
              <a:t> Click </a:t>
            </a:r>
            <a:r>
              <a:rPr lang="en-US" sz="1300" b="1">
                <a:solidFill>
                  <a:schemeClr val="dk1"/>
                </a:solidFill>
              </a:rPr>
              <a:t>Manage</a:t>
            </a:r>
            <a:r>
              <a:rPr lang="en-US" sz="1300">
                <a:solidFill>
                  <a:schemeClr val="dk1"/>
                </a:solidFill>
              </a:rPr>
              <a:t> in the left-hand side menu under </a:t>
            </a:r>
            <a:r>
              <a:rPr lang="en-US" sz="1300" b="1">
                <a:solidFill>
                  <a:schemeClr val="dk1"/>
                </a:solidFill>
              </a:rPr>
              <a:t>Mobile Service Point</a:t>
            </a:r>
            <a:r>
              <a:rPr lang="en-US" sz="1300">
                <a:solidFill>
                  <a:schemeClr val="dk1"/>
                </a:solidFill>
              </a:rPr>
              <a:t>.</a:t>
            </a:r>
            <a:br>
              <a:rPr lang="en-US" sz="1300">
                <a:solidFill>
                  <a:schemeClr val="dk1"/>
                </a:solidFill>
              </a:rPr>
            </a:br>
            <a:endParaRPr sz="1300">
              <a:solidFill>
                <a:schemeClr val="dk1"/>
              </a:solidFill>
            </a:endParaRPr>
          </a:p>
          <a:p>
            <a:pPr marL="457200" lvl="0" indent="-311150" algn="l" rtl="0">
              <a:lnSpc>
                <a:spcPct val="115000"/>
              </a:lnSpc>
              <a:spcBef>
                <a:spcPts val="0"/>
              </a:spcBef>
              <a:spcAft>
                <a:spcPts val="0"/>
              </a:spcAft>
              <a:buClr>
                <a:schemeClr val="dk1"/>
              </a:buClr>
              <a:buSzPts val="1300"/>
              <a:buChar char="●"/>
            </a:pPr>
            <a:r>
              <a:rPr lang="en-US" sz="1300" b="1">
                <a:solidFill>
                  <a:schemeClr val="dk1"/>
                </a:solidFill>
              </a:rPr>
              <a:t>For training purposes:</a:t>
            </a:r>
            <a:br>
              <a:rPr lang="en-US" sz="1300" b="1">
                <a:solidFill>
                  <a:schemeClr val="dk1"/>
                </a:solidFill>
              </a:rPr>
            </a:br>
            <a:r>
              <a:rPr lang="en-US" sz="1300">
                <a:solidFill>
                  <a:schemeClr val="dk1"/>
                </a:solidFill>
              </a:rPr>
              <a:t> Click </a:t>
            </a:r>
            <a:r>
              <a:rPr lang="en-US" sz="1300" b="1">
                <a:solidFill>
                  <a:schemeClr val="dk1"/>
                </a:solidFill>
              </a:rPr>
              <a:t>Manage</a:t>
            </a:r>
            <a:r>
              <a:rPr lang="en-US" sz="1300">
                <a:solidFill>
                  <a:schemeClr val="dk1"/>
                </a:solidFill>
              </a:rPr>
              <a:t> in the left-hand side menu under </a:t>
            </a:r>
            <a:r>
              <a:rPr lang="en-US" sz="1300" b="1">
                <a:solidFill>
                  <a:schemeClr val="dk1"/>
                </a:solidFill>
              </a:rPr>
              <a:t>Test and Training</a:t>
            </a:r>
            <a:r>
              <a:rPr lang="en-US" sz="1300">
                <a:solidFill>
                  <a:schemeClr val="dk1"/>
                </a:solidFill>
              </a:rPr>
              <a:t>.</a:t>
            </a:r>
            <a:endParaRPr sz="1300">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US" sz="1300">
                <a:solidFill>
                  <a:schemeClr val="dk1"/>
                </a:solidFill>
              </a:rPr>
              <a:t>⚠ </a:t>
            </a:r>
            <a:r>
              <a:rPr lang="en-US" sz="1300" b="1">
                <a:solidFill>
                  <a:schemeClr val="dk1"/>
                </a:solidFill>
              </a:rPr>
              <a:t>Important:</a:t>
            </a:r>
            <a:br>
              <a:rPr lang="en-US" sz="1300" b="1">
                <a:solidFill>
                  <a:schemeClr val="dk1"/>
                </a:solidFill>
              </a:rPr>
            </a:br>
            <a:r>
              <a:rPr lang="en-US" sz="1300">
                <a:solidFill>
                  <a:schemeClr val="dk1"/>
                </a:solidFill>
              </a:rPr>
              <a:t> Do </a:t>
            </a:r>
            <a:r>
              <a:rPr lang="en-US" sz="1300" b="1">
                <a:solidFill>
                  <a:schemeClr val="dk1"/>
                </a:solidFill>
              </a:rPr>
              <a:t>not</a:t>
            </a:r>
            <a:r>
              <a:rPr lang="en-US" sz="1300">
                <a:solidFill>
                  <a:schemeClr val="dk1"/>
                </a:solidFill>
              </a:rPr>
              <a:t> click any other icon in this section if you are unsure of its purpose. For example, </a:t>
            </a:r>
            <a:r>
              <a:rPr lang="en-US" sz="1300" b="1">
                <a:solidFill>
                  <a:schemeClr val="dk1"/>
                </a:solidFill>
              </a:rPr>
              <a:t>do not</a:t>
            </a:r>
            <a:r>
              <a:rPr lang="en-US" sz="1300">
                <a:solidFill>
                  <a:schemeClr val="dk1"/>
                </a:solidFill>
              </a:rPr>
              <a:t> click </a:t>
            </a:r>
            <a:r>
              <a:rPr lang="en-US" sz="1300" b="1">
                <a:solidFill>
                  <a:schemeClr val="dk1"/>
                </a:solidFill>
              </a:rPr>
              <a:t>Add Service Point Type</a:t>
            </a:r>
            <a:r>
              <a:rPr lang="en-US" sz="1300">
                <a:solidFill>
                  <a:schemeClr val="dk1"/>
                </a:solidFill>
              </a:rPr>
              <a:t> (top right), as this is not used for creating service points—it serves a different purpose.</a:t>
            </a:r>
            <a:endParaRPr sz="1300">
              <a:solidFill>
                <a:schemeClr val="dk1"/>
              </a:solidFill>
            </a:endParaRPr>
          </a:p>
          <a:p>
            <a:pPr marL="0" marR="0" lvl="0" indent="0" algn="l" rtl="0">
              <a:lnSpc>
                <a:spcPct val="115000"/>
              </a:lnSpc>
              <a:spcBef>
                <a:spcPts val="1200"/>
              </a:spcBef>
              <a:spcAft>
                <a:spcPts val="1200"/>
              </a:spcAft>
              <a:buClr>
                <a:srgbClr val="000000"/>
              </a:buClr>
              <a:buSzPts val="1300"/>
              <a:buFont typeface="Arial"/>
              <a:buNone/>
            </a:pPr>
            <a:endParaRPr sz="1300">
              <a:solidFill>
                <a:schemeClr val="dk1"/>
              </a:solidFill>
            </a:endParaRPr>
          </a:p>
        </p:txBody>
      </p:sp>
      <p:sp>
        <p:nvSpPr>
          <p:cNvPr id="340" name="Google Shape;340;g353f48044ba_0_182"/>
          <p:cNvSpPr txBox="1">
            <a:spLocks noGrp="1"/>
          </p:cNvSpPr>
          <p:nvPr>
            <p:ph type="sldNum" idx="12"/>
          </p:nvPr>
        </p:nvSpPr>
        <p:spPr>
          <a:xfrm>
            <a:off x="5730150" y="6394201"/>
            <a:ext cx="731700" cy="4638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US"/>
              <a:t>15</a:t>
            </a:fld>
            <a:endParaRPr/>
          </a:p>
        </p:txBody>
      </p:sp>
      <p:pic>
        <p:nvPicPr>
          <p:cNvPr id="341" name="Google Shape;341;g353f48044ba_0_182"/>
          <p:cNvPicPr preferRelativeResize="0"/>
          <p:nvPr/>
        </p:nvPicPr>
        <p:blipFill>
          <a:blip r:embed="rId3">
            <a:alphaModFix/>
          </a:blip>
          <a:stretch>
            <a:fillRect/>
          </a:stretch>
        </p:blipFill>
        <p:spPr>
          <a:xfrm>
            <a:off x="603075" y="1186250"/>
            <a:ext cx="7070475" cy="4485500"/>
          </a:xfrm>
          <a:prstGeom prst="rect">
            <a:avLst/>
          </a:prstGeom>
          <a:solidFill>
            <a:srgbClr val="F3F3F3"/>
          </a:solidFill>
          <a:ln w="9525" cap="flat" cmpd="sng">
            <a:solidFill>
              <a:schemeClr val="dk2"/>
            </a:solidFill>
            <a:prstDash val="solid"/>
            <a:round/>
            <a:headEnd type="none" w="sm" len="sm"/>
            <a:tailEnd type="none" w="sm" len="sm"/>
          </a:ln>
        </p:spPr>
      </p:pic>
      <p:sp>
        <p:nvSpPr>
          <p:cNvPr id="342" name="Google Shape;342;g353f48044ba_0_182"/>
          <p:cNvSpPr/>
          <p:nvPr/>
        </p:nvSpPr>
        <p:spPr>
          <a:xfrm>
            <a:off x="1532250" y="4600900"/>
            <a:ext cx="790800" cy="354300"/>
          </a:xfrm>
          <a:prstGeom prst="rect">
            <a:avLst/>
          </a:prstGeom>
          <a:noFill/>
          <a:ln w="19050" cap="flat" cmpd="sng">
            <a:solidFill>
              <a:srgbClr val="E3061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sp>
        <p:nvSpPr>
          <p:cNvPr id="348" name="Google Shape;348;g353f48044ba_0_195"/>
          <p:cNvSpPr/>
          <p:nvPr/>
        </p:nvSpPr>
        <p:spPr>
          <a:xfrm>
            <a:off x="453025" y="1115325"/>
            <a:ext cx="7405800" cy="4752900"/>
          </a:xfrm>
          <a:prstGeom prst="roundRect">
            <a:avLst>
              <a:gd name="adj" fmla="val 4939"/>
            </a:avLst>
          </a:prstGeom>
          <a:solidFill>
            <a:srgbClr val="F3F3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9" name="Google Shape;349;g353f48044ba_0_195"/>
          <p:cNvSpPr txBox="1">
            <a:spLocks noGrp="1"/>
          </p:cNvSpPr>
          <p:nvPr>
            <p:ph type="title"/>
          </p:nvPr>
        </p:nvSpPr>
        <p:spPr>
          <a:xfrm>
            <a:off x="603068" y="326571"/>
            <a:ext cx="10515600" cy="548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accent1"/>
              </a:buClr>
              <a:buSzPts val="2400"/>
              <a:buFont typeface="Arial"/>
              <a:buNone/>
            </a:pPr>
            <a:r>
              <a:rPr lang="en-US">
                <a:solidFill>
                  <a:srgbClr val="65B21A"/>
                </a:solidFill>
              </a:rPr>
              <a:t>Manage Service Point Types</a:t>
            </a:r>
            <a:endParaRPr>
              <a:solidFill>
                <a:srgbClr val="65B21A"/>
              </a:solidFill>
            </a:endParaRPr>
          </a:p>
        </p:txBody>
      </p:sp>
      <p:sp>
        <p:nvSpPr>
          <p:cNvPr id="350" name="Google Shape;350;g353f48044ba_0_195"/>
          <p:cNvSpPr/>
          <p:nvPr/>
        </p:nvSpPr>
        <p:spPr>
          <a:xfrm>
            <a:off x="8180150" y="1532375"/>
            <a:ext cx="3954300" cy="840000"/>
          </a:xfrm>
          <a:prstGeom prst="wedgeRectCallout">
            <a:avLst>
              <a:gd name="adj1" fmla="val -52842"/>
              <a:gd name="adj2" fmla="val -17936"/>
            </a:avLst>
          </a:prstGeom>
          <a:solidFill>
            <a:srgbClr val="FFFFFF"/>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15000"/>
              </a:lnSpc>
              <a:spcBef>
                <a:spcPts val="1200"/>
              </a:spcBef>
              <a:spcAft>
                <a:spcPts val="0"/>
              </a:spcAft>
              <a:buClr>
                <a:srgbClr val="000000"/>
              </a:buClr>
              <a:buSzPts val="1500"/>
              <a:buFont typeface="Arial"/>
              <a:buNone/>
            </a:pPr>
            <a:r>
              <a:rPr lang="en-US" sz="1500" b="0" i="0" u="none" strike="noStrike" cap="none">
                <a:solidFill>
                  <a:schemeClr val="dk1"/>
                </a:solidFill>
                <a:latin typeface="Arial"/>
                <a:ea typeface="Arial"/>
                <a:cs typeface="Arial"/>
                <a:sym typeface="Arial"/>
              </a:rPr>
              <a:t>At the </a:t>
            </a:r>
            <a:r>
              <a:rPr lang="en-US" sz="1500" b="1" i="0" u="none" strike="noStrike" cap="none">
                <a:solidFill>
                  <a:schemeClr val="dk1"/>
                </a:solidFill>
                <a:latin typeface="Arial"/>
                <a:ea typeface="Arial"/>
                <a:cs typeface="Arial"/>
                <a:sym typeface="Arial"/>
              </a:rPr>
              <a:t>top or side panel</a:t>
            </a:r>
            <a:r>
              <a:rPr lang="en-US" sz="1500" b="0" i="0" u="none" strike="noStrike" cap="none">
                <a:solidFill>
                  <a:schemeClr val="dk1"/>
                </a:solidFill>
                <a:latin typeface="Arial"/>
                <a:ea typeface="Arial"/>
                <a:cs typeface="Arial"/>
                <a:sym typeface="Arial"/>
              </a:rPr>
              <a:t>, click </a:t>
            </a:r>
            <a:r>
              <a:rPr lang="en-US" sz="1500" b="1" i="0" u="none" strike="noStrike" cap="none">
                <a:solidFill>
                  <a:schemeClr val="dk1"/>
                </a:solidFill>
                <a:latin typeface="Arial"/>
                <a:ea typeface="Arial"/>
                <a:cs typeface="Arial"/>
                <a:sym typeface="Arial"/>
              </a:rPr>
              <a:t>"Add Service Points"</a:t>
            </a:r>
            <a:r>
              <a:rPr lang="en-US" sz="1500" b="0" i="0" u="none" strike="noStrike" cap="none">
                <a:solidFill>
                  <a:schemeClr val="dk1"/>
                </a:solidFill>
                <a:latin typeface="Arial"/>
                <a:ea typeface="Arial"/>
                <a:cs typeface="Arial"/>
                <a:sym typeface="Arial"/>
              </a:rPr>
              <a:t> to add a new shop.</a:t>
            </a:r>
            <a:endParaRPr sz="1500" b="0" i="0" u="none" strike="noStrike" cap="none">
              <a:solidFill>
                <a:schemeClr val="dk1"/>
              </a:solidFill>
              <a:latin typeface="Arial"/>
              <a:ea typeface="Arial"/>
              <a:cs typeface="Arial"/>
              <a:sym typeface="Arial"/>
            </a:endParaRPr>
          </a:p>
          <a:p>
            <a:pPr marL="0" marR="0" lvl="0" indent="0" algn="l" rtl="0">
              <a:lnSpc>
                <a:spcPct val="115000"/>
              </a:lnSpc>
              <a:spcBef>
                <a:spcPts val="1200"/>
              </a:spcBef>
              <a:spcAft>
                <a:spcPts val="0"/>
              </a:spcAft>
              <a:buClr>
                <a:srgbClr val="000000"/>
              </a:buClr>
              <a:buSzPts val="1300"/>
              <a:buFont typeface="Arial"/>
              <a:buNone/>
            </a:pPr>
            <a:endParaRPr sz="1300" b="1" i="0" u="none" strike="noStrike" cap="none">
              <a:solidFill>
                <a:schemeClr val="dk1"/>
              </a:solidFill>
              <a:latin typeface="Arial"/>
              <a:ea typeface="Arial"/>
              <a:cs typeface="Arial"/>
              <a:sym typeface="Arial"/>
            </a:endParaRPr>
          </a:p>
          <a:p>
            <a:pPr marL="0" marR="0" lvl="0" indent="0" algn="l" rtl="0">
              <a:lnSpc>
                <a:spcPct val="115000"/>
              </a:lnSpc>
              <a:spcBef>
                <a:spcPts val="1200"/>
              </a:spcBef>
              <a:spcAft>
                <a:spcPts val="1200"/>
              </a:spcAft>
              <a:buClr>
                <a:srgbClr val="000000"/>
              </a:buClr>
              <a:buSzPts val="1300"/>
              <a:buFont typeface="Arial"/>
              <a:buNone/>
            </a:pPr>
            <a:endParaRPr sz="1300" b="0" i="0" u="none" strike="noStrike" cap="none">
              <a:solidFill>
                <a:schemeClr val="dk1"/>
              </a:solidFill>
              <a:latin typeface="Arial"/>
              <a:ea typeface="Arial"/>
              <a:cs typeface="Arial"/>
              <a:sym typeface="Arial"/>
            </a:endParaRPr>
          </a:p>
        </p:txBody>
      </p:sp>
      <p:sp>
        <p:nvSpPr>
          <p:cNvPr id="351" name="Google Shape;351;g353f48044ba_0_195"/>
          <p:cNvSpPr txBox="1">
            <a:spLocks noGrp="1"/>
          </p:cNvSpPr>
          <p:nvPr>
            <p:ph type="sldNum" idx="12"/>
          </p:nvPr>
        </p:nvSpPr>
        <p:spPr>
          <a:xfrm>
            <a:off x="5730150" y="6394201"/>
            <a:ext cx="731700" cy="4638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US"/>
              <a:t>16</a:t>
            </a:fld>
            <a:endParaRPr/>
          </a:p>
        </p:txBody>
      </p:sp>
      <p:pic>
        <p:nvPicPr>
          <p:cNvPr id="352" name="Google Shape;352;g353f48044ba_0_195"/>
          <p:cNvPicPr preferRelativeResize="0"/>
          <p:nvPr/>
        </p:nvPicPr>
        <p:blipFill>
          <a:blip r:embed="rId3">
            <a:alphaModFix/>
          </a:blip>
          <a:stretch>
            <a:fillRect/>
          </a:stretch>
        </p:blipFill>
        <p:spPr>
          <a:xfrm>
            <a:off x="603075" y="1198600"/>
            <a:ext cx="7144602" cy="4473151"/>
          </a:xfrm>
          <a:prstGeom prst="rect">
            <a:avLst/>
          </a:prstGeom>
          <a:solidFill>
            <a:srgbClr val="F3F3F3"/>
          </a:solidFill>
          <a:ln w="9525" cap="flat" cmpd="sng">
            <a:solidFill>
              <a:schemeClr val="dk2"/>
            </a:solidFill>
            <a:prstDash val="solid"/>
            <a:round/>
            <a:headEnd type="none" w="sm" len="sm"/>
            <a:tailEnd type="none" w="sm" len="sm"/>
          </a:ln>
        </p:spPr>
      </p:pic>
      <p:sp>
        <p:nvSpPr>
          <p:cNvPr id="353" name="Google Shape;353;g353f48044ba_0_195"/>
          <p:cNvSpPr/>
          <p:nvPr/>
        </p:nvSpPr>
        <p:spPr>
          <a:xfrm>
            <a:off x="3966525" y="2104825"/>
            <a:ext cx="1248300" cy="403500"/>
          </a:xfrm>
          <a:prstGeom prst="rect">
            <a:avLst/>
          </a:prstGeom>
          <a:noFill/>
          <a:ln w="19050" cap="flat" cmpd="sng">
            <a:solidFill>
              <a:srgbClr val="E3061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sp>
        <p:nvSpPr>
          <p:cNvPr id="359" name="Google Shape;359;g353f48044ba_0_208"/>
          <p:cNvSpPr/>
          <p:nvPr/>
        </p:nvSpPr>
        <p:spPr>
          <a:xfrm>
            <a:off x="453025" y="1115325"/>
            <a:ext cx="7405800" cy="4752900"/>
          </a:xfrm>
          <a:prstGeom prst="roundRect">
            <a:avLst>
              <a:gd name="adj" fmla="val 4939"/>
            </a:avLst>
          </a:prstGeom>
          <a:solidFill>
            <a:srgbClr val="F3F3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0" name="Google Shape;360;g353f48044ba_0_208"/>
          <p:cNvSpPr txBox="1">
            <a:spLocks noGrp="1"/>
          </p:cNvSpPr>
          <p:nvPr>
            <p:ph type="title"/>
          </p:nvPr>
        </p:nvSpPr>
        <p:spPr>
          <a:xfrm>
            <a:off x="603068" y="326571"/>
            <a:ext cx="10515600" cy="548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accent1"/>
              </a:buClr>
              <a:buSzPts val="2400"/>
              <a:buFont typeface="Arial"/>
              <a:buNone/>
            </a:pPr>
            <a:r>
              <a:rPr lang="en-US">
                <a:solidFill>
                  <a:srgbClr val="65B21A"/>
                </a:solidFill>
              </a:rPr>
              <a:t>Manage Service Point Types</a:t>
            </a:r>
            <a:endParaRPr>
              <a:solidFill>
                <a:srgbClr val="65B21A"/>
              </a:solidFill>
            </a:endParaRPr>
          </a:p>
        </p:txBody>
      </p:sp>
      <p:sp>
        <p:nvSpPr>
          <p:cNvPr id="361" name="Google Shape;361;g353f48044ba_0_208"/>
          <p:cNvSpPr/>
          <p:nvPr/>
        </p:nvSpPr>
        <p:spPr>
          <a:xfrm>
            <a:off x="8180150" y="1115325"/>
            <a:ext cx="3954300" cy="4840650"/>
          </a:xfrm>
          <a:prstGeom prst="wedgeRectCallout">
            <a:avLst>
              <a:gd name="adj1" fmla="val -52842"/>
              <a:gd name="adj2" fmla="val -17936"/>
            </a:avLst>
          </a:prstGeom>
          <a:solidFill>
            <a:srgbClr val="FFFFFF"/>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15000"/>
              </a:lnSpc>
              <a:spcBef>
                <a:spcPts val="1200"/>
              </a:spcBef>
              <a:spcAft>
                <a:spcPts val="0"/>
              </a:spcAft>
              <a:buClr>
                <a:srgbClr val="000000"/>
              </a:buClr>
              <a:buSzPts val="1200"/>
              <a:buFont typeface="Arial"/>
              <a:buNone/>
            </a:pPr>
            <a:r>
              <a:rPr lang="en-US" sz="1200" b="0" i="0" u="none" strike="noStrike" cap="none" dirty="0">
                <a:solidFill>
                  <a:schemeClr val="dk1"/>
                </a:solidFill>
                <a:latin typeface="Arial"/>
                <a:ea typeface="Arial"/>
                <a:cs typeface="Arial"/>
                <a:sym typeface="Arial"/>
              </a:rPr>
              <a:t>After selecting the correct </a:t>
            </a:r>
            <a:r>
              <a:rPr lang="en-US" sz="1200" b="1" i="0" u="none" strike="noStrike" cap="none" dirty="0">
                <a:solidFill>
                  <a:schemeClr val="dk1"/>
                </a:solidFill>
                <a:latin typeface="Arial"/>
                <a:ea typeface="Arial"/>
                <a:cs typeface="Arial"/>
                <a:sym typeface="Arial"/>
              </a:rPr>
              <a:t>location</a:t>
            </a:r>
            <a:r>
              <a:rPr lang="en-US" sz="1200" b="0" i="0" u="none" strike="noStrike" cap="none" dirty="0">
                <a:solidFill>
                  <a:schemeClr val="dk1"/>
                </a:solidFill>
                <a:latin typeface="Arial"/>
                <a:ea typeface="Arial"/>
                <a:cs typeface="Arial"/>
                <a:sym typeface="Arial"/>
              </a:rPr>
              <a:t> where the service point will be set up, fill in the required fields. </a:t>
            </a:r>
            <a:r>
              <a:rPr lang="en-US" sz="1200" b="0" i="1" u="none" strike="noStrike" cap="none" dirty="0">
                <a:solidFill>
                  <a:schemeClr val="dk1"/>
                </a:solidFill>
                <a:latin typeface="Arial"/>
                <a:ea typeface="Arial"/>
                <a:cs typeface="Arial"/>
                <a:sym typeface="Arial"/>
              </a:rPr>
              <a:t>Note: Not all fields are mandatory.</a:t>
            </a:r>
            <a:endParaRPr sz="1200" b="0" i="1" u="none" strike="noStrike" cap="none" dirty="0">
              <a:solidFill>
                <a:schemeClr val="dk1"/>
              </a:solidFill>
              <a:latin typeface="Arial"/>
              <a:ea typeface="Arial"/>
              <a:cs typeface="Arial"/>
              <a:sym typeface="Arial"/>
            </a:endParaRPr>
          </a:p>
          <a:p>
            <a:pPr marL="457200" marR="0" lvl="0" indent="-298450" algn="l" rtl="0">
              <a:lnSpc>
                <a:spcPct val="115000"/>
              </a:lnSpc>
              <a:spcBef>
                <a:spcPts val="1200"/>
              </a:spcBef>
              <a:spcAft>
                <a:spcPts val="0"/>
              </a:spcAft>
              <a:buClr>
                <a:schemeClr val="dk1"/>
              </a:buClr>
              <a:buSzPts val="1100"/>
              <a:buFont typeface="Arial"/>
              <a:buChar char="●"/>
            </a:pPr>
            <a:r>
              <a:rPr lang="en-US" sz="1100" b="0" i="0" u="none" strike="noStrike" cap="none" dirty="0">
                <a:solidFill>
                  <a:schemeClr val="dk1"/>
                </a:solidFill>
                <a:latin typeface="Arial"/>
                <a:ea typeface="Arial"/>
                <a:cs typeface="Arial"/>
                <a:sym typeface="Arial"/>
              </a:rPr>
              <a:t>Enter the </a:t>
            </a:r>
            <a:r>
              <a:rPr lang="en-US" sz="1100" b="1" i="0" u="none" strike="noStrike" cap="none" dirty="0">
                <a:solidFill>
                  <a:schemeClr val="dk1"/>
                </a:solidFill>
                <a:latin typeface="Arial"/>
                <a:ea typeface="Arial"/>
                <a:cs typeface="Arial"/>
                <a:sym typeface="Arial"/>
              </a:rPr>
              <a:t>name of the s</a:t>
            </a:r>
            <a:r>
              <a:rPr lang="en-US" sz="1100" b="1" dirty="0">
                <a:solidFill>
                  <a:schemeClr val="dk1"/>
                </a:solidFill>
              </a:rPr>
              <a:t>ervice point as the full name of the AHS and add the word service point </a:t>
            </a:r>
            <a:r>
              <a:rPr lang="en-US" sz="1100" b="1" dirty="0" err="1">
                <a:solidFill>
                  <a:schemeClr val="dk1"/>
                </a:solidFill>
              </a:rPr>
              <a:t>i.e</a:t>
            </a:r>
            <a:r>
              <a:rPr lang="en-US" sz="1100" b="1" dirty="0">
                <a:solidFill>
                  <a:schemeClr val="dk1"/>
                </a:solidFill>
              </a:rPr>
              <a:t> Kenei </a:t>
            </a:r>
            <a:r>
              <a:rPr lang="en-US" sz="1100" b="1" dirty="0" err="1">
                <a:solidFill>
                  <a:schemeClr val="dk1"/>
                </a:solidFill>
              </a:rPr>
              <a:t>kenneth</a:t>
            </a:r>
            <a:r>
              <a:rPr lang="en-US" sz="1100" b="1" dirty="0">
                <a:solidFill>
                  <a:schemeClr val="dk1"/>
                </a:solidFill>
              </a:rPr>
              <a:t> service point</a:t>
            </a:r>
            <a:br>
              <a:rPr lang="en-US" sz="1100" b="0" i="0" u="none" strike="noStrike" cap="none" dirty="0">
                <a:solidFill>
                  <a:schemeClr val="dk1"/>
                </a:solidFill>
                <a:latin typeface="Arial"/>
                <a:ea typeface="Arial"/>
                <a:cs typeface="Arial"/>
                <a:sym typeface="Arial"/>
              </a:rPr>
            </a:br>
            <a:endParaRPr sz="1100" b="0" i="0" u="none" strike="noStrike" cap="none" dirty="0">
              <a:solidFill>
                <a:schemeClr val="dk1"/>
              </a:solidFill>
              <a:latin typeface="Arial"/>
              <a:ea typeface="Arial"/>
              <a:cs typeface="Arial"/>
              <a:sym typeface="Arial"/>
            </a:endParaRPr>
          </a:p>
          <a:p>
            <a:pPr marL="457200" marR="0" lvl="0" indent="-298450" algn="l" rtl="0">
              <a:lnSpc>
                <a:spcPct val="115000"/>
              </a:lnSpc>
              <a:spcBef>
                <a:spcPts val="0"/>
              </a:spcBef>
              <a:spcAft>
                <a:spcPts val="0"/>
              </a:spcAft>
              <a:buClr>
                <a:schemeClr val="dk1"/>
              </a:buClr>
              <a:buSzPts val="1100"/>
              <a:buFont typeface="Arial"/>
              <a:buChar char="●"/>
            </a:pPr>
            <a:r>
              <a:rPr lang="en-US" sz="1100" b="0" i="0" u="none" strike="noStrike" cap="none" dirty="0">
                <a:solidFill>
                  <a:schemeClr val="dk1"/>
                </a:solidFill>
                <a:latin typeface="Arial"/>
                <a:ea typeface="Arial"/>
                <a:cs typeface="Arial"/>
                <a:sym typeface="Arial"/>
              </a:rPr>
              <a:t>For the </a:t>
            </a:r>
            <a:r>
              <a:rPr lang="en-US" sz="1100" b="1" i="0" u="none" strike="noStrike" cap="none" dirty="0" err="1">
                <a:solidFill>
                  <a:schemeClr val="dk1"/>
                </a:solidFill>
                <a:latin typeface="Arial"/>
                <a:ea typeface="Arial"/>
                <a:cs typeface="Arial"/>
                <a:sym typeface="Arial"/>
              </a:rPr>
              <a:t>shortcode</a:t>
            </a:r>
            <a:r>
              <a:rPr lang="en-US" sz="1100" b="0" i="0" u="none" strike="noStrike" cap="none" dirty="0">
                <a:solidFill>
                  <a:schemeClr val="dk1"/>
                </a:solidFill>
                <a:latin typeface="Arial"/>
                <a:ea typeface="Arial"/>
                <a:cs typeface="Arial"/>
                <a:sym typeface="Arial"/>
              </a:rPr>
              <a:t>, use the last four digits of the </a:t>
            </a:r>
            <a:r>
              <a:rPr lang="en-US" sz="1100" dirty="0">
                <a:solidFill>
                  <a:schemeClr val="dk1"/>
                </a:solidFill>
              </a:rPr>
              <a:t>AHS</a:t>
            </a:r>
            <a:r>
              <a:rPr lang="en-US" sz="1100" b="0" i="0" u="none" strike="noStrike" cap="none" dirty="0">
                <a:solidFill>
                  <a:schemeClr val="dk1"/>
                </a:solidFill>
                <a:latin typeface="Arial"/>
                <a:ea typeface="Arial"/>
                <a:cs typeface="Arial"/>
                <a:sym typeface="Arial"/>
              </a:rPr>
              <a:t> mobile number.</a:t>
            </a:r>
            <a:br>
              <a:rPr lang="en-US" sz="1100" b="0" i="0" u="none" strike="noStrike" cap="none" dirty="0">
                <a:solidFill>
                  <a:schemeClr val="dk1"/>
                </a:solidFill>
                <a:latin typeface="Arial"/>
                <a:ea typeface="Arial"/>
                <a:cs typeface="Arial"/>
                <a:sym typeface="Arial"/>
              </a:rPr>
            </a:br>
            <a:endParaRPr sz="1100" b="0" i="0" u="none" strike="noStrike" cap="none" dirty="0">
              <a:solidFill>
                <a:schemeClr val="dk1"/>
              </a:solidFill>
              <a:latin typeface="Arial"/>
              <a:ea typeface="Arial"/>
              <a:cs typeface="Arial"/>
              <a:sym typeface="Arial"/>
            </a:endParaRPr>
          </a:p>
          <a:p>
            <a:pPr marL="457200" marR="0" lvl="0" indent="-298450" algn="l" rtl="0">
              <a:lnSpc>
                <a:spcPct val="115000"/>
              </a:lnSpc>
              <a:spcBef>
                <a:spcPts val="0"/>
              </a:spcBef>
              <a:spcAft>
                <a:spcPts val="0"/>
              </a:spcAft>
              <a:buClr>
                <a:schemeClr val="dk1"/>
              </a:buClr>
              <a:buSzPts val="1100"/>
              <a:buFont typeface="Arial"/>
              <a:buChar char="●"/>
            </a:pPr>
            <a:r>
              <a:rPr lang="en-US" sz="1100" b="0" i="0" u="none" strike="noStrike" cap="none" dirty="0">
                <a:solidFill>
                  <a:schemeClr val="dk1"/>
                </a:solidFill>
                <a:latin typeface="Arial"/>
                <a:ea typeface="Arial"/>
                <a:cs typeface="Arial"/>
                <a:sym typeface="Arial"/>
              </a:rPr>
              <a:t>Enter the </a:t>
            </a:r>
            <a:r>
              <a:rPr lang="en-US" sz="1100" b="1" i="0" u="none" strike="noStrike" cap="none" dirty="0">
                <a:solidFill>
                  <a:schemeClr val="dk1"/>
                </a:solidFill>
                <a:latin typeface="Arial"/>
                <a:ea typeface="Arial"/>
                <a:cs typeface="Arial"/>
                <a:sym typeface="Arial"/>
              </a:rPr>
              <a:t>shopkeeper’s mobile number</a:t>
            </a:r>
            <a:r>
              <a:rPr lang="en-US" sz="1100" b="0" i="0" u="none" strike="noStrike" cap="none" dirty="0">
                <a:solidFill>
                  <a:schemeClr val="dk1"/>
                </a:solidFill>
                <a:latin typeface="Arial"/>
                <a:ea typeface="Arial"/>
                <a:cs typeface="Arial"/>
                <a:sym typeface="Arial"/>
              </a:rPr>
              <a:t>.</a:t>
            </a:r>
            <a:br>
              <a:rPr lang="en-US" sz="1100" b="0" i="0" u="none" strike="noStrike" cap="none" dirty="0">
                <a:solidFill>
                  <a:schemeClr val="dk1"/>
                </a:solidFill>
                <a:latin typeface="Arial"/>
                <a:ea typeface="Arial"/>
                <a:cs typeface="Arial"/>
                <a:sym typeface="Arial"/>
              </a:rPr>
            </a:br>
            <a:endParaRPr sz="1100" b="0" i="0" u="none" strike="noStrike" cap="none" dirty="0">
              <a:solidFill>
                <a:schemeClr val="dk1"/>
              </a:solidFill>
              <a:latin typeface="Arial"/>
              <a:ea typeface="Arial"/>
              <a:cs typeface="Arial"/>
              <a:sym typeface="Arial"/>
            </a:endParaRPr>
          </a:p>
          <a:p>
            <a:pPr marL="457200" marR="0" lvl="0" indent="-298450" algn="l" rtl="0">
              <a:lnSpc>
                <a:spcPct val="115000"/>
              </a:lnSpc>
              <a:spcBef>
                <a:spcPts val="0"/>
              </a:spcBef>
              <a:spcAft>
                <a:spcPts val="0"/>
              </a:spcAft>
              <a:buClr>
                <a:schemeClr val="dk1"/>
              </a:buClr>
              <a:buSzPts val="1100"/>
              <a:buFont typeface="Arial"/>
              <a:buChar char="●"/>
            </a:pPr>
            <a:r>
              <a:rPr lang="en-US" sz="1100" b="0" i="0" u="none" strike="noStrike" cap="none" dirty="0">
                <a:solidFill>
                  <a:schemeClr val="dk1"/>
                </a:solidFill>
                <a:latin typeface="Arial"/>
                <a:ea typeface="Arial"/>
                <a:cs typeface="Arial"/>
                <a:sym typeface="Arial"/>
              </a:rPr>
              <a:t>The </a:t>
            </a:r>
            <a:r>
              <a:rPr lang="en-US" sz="1100" b="1" i="0" u="none" strike="noStrike" cap="none" dirty="0">
                <a:solidFill>
                  <a:schemeClr val="dk1"/>
                </a:solidFill>
                <a:latin typeface="Arial"/>
                <a:ea typeface="Arial"/>
                <a:cs typeface="Arial"/>
                <a:sym typeface="Arial"/>
              </a:rPr>
              <a:t>location</a:t>
            </a:r>
            <a:r>
              <a:rPr lang="en-US" sz="1100" b="0" i="0" u="none" strike="noStrike" cap="none" dirty="0">
                <a:solidFill>
                  <a:schemeClr val="dk1"/>
                </a:solidFill>
                <a:latin typeface="Arial"/>
                <a:ea typeface="Arial"/>
                <a:cs typeface="Arial"/>
                <a:sym typeface="Arial"/>
              </a:rPr>
              <a:t> will already be populated based on your earlier selection.</a:t>
            </a:r>
            <a:br>
              <a:rPr lang="en-US" sz="1100" b="0" i="0" u="none" strike="noStrike" cap="none" dirty="0">
                <a:solidFill>
                  <a:schemeClr val="dk1"/>
                </a:solidFill>
                <a:latin typeface="Arial"/>
                <a:ea typeface="Arial"/>
                <a:cs typeface="Arial"/>
                <a:sym typeface="Arial"/>
              </a:rPr>
            </a:br>
            <a:endParaRPr sz="1100" b="0" i="0" u="none" strike="noStrike" cap="none" dirty="0">
              <a:solidFill>
                <a:schemeClr val="dk1"/>
              </a:solidFill>
              <a:latin typeface="Arial"/>
              <a:ea typeface="Arial"/>
              <a:cs typeface="Arial"/>
              <a:sym typeface="Arial"/>
            </a:endParaRPr>
          </a:p>
          <a:p>
            <a:pPr marL="457200" marR="0" lvl="0" indent="-298450" algn="l" rtl="0">
              <a:lnSpc>
                <a:spcPct val="115000"/>
              </a:lnSpc>
              <a:spcBef>
                <a:spcPts val="0"/>
              </a:spcBef>
              <a:spcAft>
                <a:spcPts val="0"/>
              </a:spcAft>
              <a:buClr>
                <a:schemeClr val="dk1"/>
              </a:buClr>
              <a:buSzPts val="1100"/>
              <a:buFont typeface="Arial"/>
              <a:buChar char="●"/>
            </a:pPr>
            <a:r>
              <a:rPr lang="en-US" sz="1100" b="0" i="0" u="none" strike="noStrike" cap="none" dirty="0">
                <a:solidFill>
                  <a:schemeClr val="dk1"/>
                </a:solidFill>
                <a:latin typeface="Arial"/>
                <a:ea typeface="Arial"/>
                <a:cs typeface="Arial"/>
                <a:sym typeface="Arial"/>
              </a:rPr>
              <a:t>You can </a:t>
            </a:r>
            <a:r>
              <a:rPr lang="en-US" sz="1100" b="1" i="0" u="none" strike="noStrike" cap="none" dirty="0">
                <a:solidFill>
                  <a:schemeClr val="dk1"/>
                </a:solidFill>
                <a:latin typeface="Arial"/>
                <a:ea typeface="Arial"/>
                <a:cs typeface="Arial"/>
                <a:sym typeface="Arial"/>
              </a:rPr>
              <a:t>ignore the GPS latitude and longitude fields</a:t>
            </a:r>
            <a:r>
              <a:rPr lang="en-US" sz="1100" b="0" i="0" u="none" strike="noStrike" cap="none" dirty="0">
                <a:solidFill>
                  <a:schemeClr val="dk1"/>
                </a:solidFill>
                <a:latin typeface="Arial"/>
                <a:ea typeface="Arial"/>
                <a:cs typeface="Arial"/>
                <a:sym typeface="Arial"/>
              </a:rPr>
              <a:t> if you do not have the coordinates.</a:t>
            </a:r>
            <a:endParaRPr sz="1100" b="0" i="0" u="none" strike="noStrike" cap="none" dirty="0">
              <a:solidFill>
                <a:schemeClr val="dk1"/>
              </a:solidFill>
              <a:latin typeface="Arial"/>
              <a:ea typeface="Arial"/>
              <a:cs typeface="Arial"/>
              <a:sym typeface="Arial"/>
            </a:endParaRPr>
          </a:p>
          <a:p>
            <a:pPr marL="0" marR="0" lvl="0" indent="0" algn="l" rtl="0">
              <a:lnSpc>
                <a:spcPct val="115000"/>
              </a:lnSpc>
              <a:spcBef>
                <a:spcPts val="1200"/>
              </a:spcBef>
              <a:spcAft>
                <a:spcPts val="0"/>
              </a:spcAft>
              <a:buClr>
                <a:srgbClr val="000000"/>
              </a:buClr>
              <a:buSzPts val="1100"/>
              <a:buFont typeface="Arial"/>
              <a:buNone/>
            </a:pPr>
            <a:r>
              <a:rPr lang="en-US" sz="1100" b="0" i="0" u="none" strike="noStrike" cap="none" dirty="0">
                <a:solidFill>
                  <a:schemeClr val="dk1"/>
                </a:solidFill>
                <a:latin typeface="Arial"/>
                <a:ea typeface="Arial"/>
                <a:cs typeface="Arial"/>
                <a:sym typeface="Arial"/>
              </a:rPr>
              <a:t>Once all necessary details are filled in, click </a:t>
            </a:r>
            <a:r>
              <a:rPr lang="en-US" sz="1100" b="1" i="0" u="none" strike="noStrike" cap="none" dirty="0">
                <a:solidFill>
                  <a:schemeClr val="dk1"/>
                </a:solidFill>
                <a:latin typeface="Arial"/>
                <a:ea typeface="Arial"/>
                <a:cs typeface="Arial"/>
                <a:sym typeface="Arial"/>
              </a:rPr>
              <a:t>Save</a:t>
            </a:r>
            <a:r>
              <a:rPr lang="en-US" sz="1100" b="0" i="0" u="none" strike="noStrike" cap="none" dirty="0">
                <a:solidFill>
                  <a:schemeClr val="dk1"/>
                </a:solidFill>
                <a:latin typeface="Arial"/>
                <a:ea typeface="Arial"/>
                <a:cs typeface="Arial"/>
                <a:sym typeface="Arial"/>
              </a:rPr>
              <a:t>.</a:t>
            </a:r>
            <a:endParaRPr sz="1100" b="0" i="0" u="none" strike="noStrike" cap="none" dirty="0">
              <a:solidFill>
                <a:schemeClr val="dk1"/>
              </a:solidFill>
              <a:latin typeface="Arial"/>
              <a:ea typeface="Arial"/>
              <a:cs typeface="Arial"/>
              <a:sym typeface="Arial"/>
            </a:endParaRPr>
          </a:p>
          <a:p>
            <a:pPr marL="0" marR="0" lvl="0" indent="0" algn="l" rtl="0">
              <a:lnSpc>
                <a:spcPct val="115000"/>
              </a:lnSpc>
              <a:spcBef>
                <a:spcPts val="1200"/>
              </a:spcBef>
              <a:spcAft>
                <a:spcPts val="0"/>
              </a:spcAft>
              <a:buClr>
                <a:srgbClr val="000000"/>
              </a:buClr>
              <a:buSzPts val="1100"/>
              <a:buFont typeface="Arial"/>
              <a:buNone/>
            </a:pPr>
            <a:r>
              <a:rPr lang="en-US" sz="1100" b="0" i="0" u="none" strike="noStrike" cap="none" dirty="0">
                <a:solidFill>
                  <a:schemeClr val="dk1"/>
                </a:solidFill>
                <a:latin typeface="Arial"/>
                <a:ea typeface="Arial"/>
                <a:cs typeface="Arial"/>
                <a:sym typeface="Arial"/>
              </a:rPr>
              <a:t>Your </a:t>
            </a:r>
            <a:r>
              <a:rPr lang="en-US" sz="1100" dirty="0">
                <a:solidFill>
                  <a:schemeClr val="dk1"/>
                </a:solidFill>
              </a:rPr>
              <a:t>Agrovet </a:t>
            </a:r>
            <a:r>
              <a:rPr lang="en-US" sz="1100" b="0" i="0" u="none" strike="noStrike" cap="none" dirty="0">
                <a:solidFill>
                  <a:schemeClr val="dk1"/>
                </a:solidFill>
                <a:latin typeface="Arial"/>
                <a:ea typeface="Arial"/>
                <a:cs typeface="Arial"/>
                <a:sym typeface="Arial"/>
              </a:rPr>
              <a:t> will be created, and a blue pop-up will appear </a:t>
            </a:r>
            <a:r>
              <a:rPr lang="en-US" sz="1100" b="1" i="0" u="none" strike="noStrike" cap="none" dirty="0">
                <a:solidFill>
                  <a:schemeClr val="dk1"/>
                </a:solidFill>
                <a:latin typeface="Arial"/>
                <a:ea typeface="Arial"/>
                <a:cs typeface="Arial"/>
                <a:sym typeface="Arial"/>
              </a:rPr>
              <a:t>(as shown in Figure 2) </a:t>
            </a:r>
            <a:r>
              <a:rPr lang="en-US" sz="1100" b="0" i="0" u="none" strike="noStrike" cap="none" dirty="0">
                <a:solidFill>
                  <a:schemeClr val="dk1"/>
                </a:solidFill>
                <a:latin typeface="Arial"/>
                <a:ea typeface="Arial"/>
                <a:cs typeface="Arial"/>
                <a:sym typeface="Arial"/>
              </a:rPr>
              <a:t>confirming:</a:t>
            </a:r>
            <a:br>
              <a:rPr lang="en-US" sz="1100" b="0" i="0" u="none" strike="noStrike" cap="none" dirty="0">
                <a:solidFill>
                  <a:schemeClr val="dk1"/>
                </a:solidFill>
                <a:latin typeface="Arial"/>
                <a:ea typeface="Arial"/>
                <a:cs typeface="Arial"/>
                <a:sym typeface="Arial"/>
              </a:rPr>
            </a:br>
            <a:r>
              <a:rPr lang="en-US" sz="1100" b="0" i="0" u="none" strike="noStrike" cap="none" dirty="0">
                <a:solidFill>
                  <a:schemeClr val="dk1"/>
                </a:solidFill>
                <a:latin typeface="Arial"/>
                <a:ea typeface="Arial"/>
                <a:cs typeface="Arial"/>
                <a:sym typeface="Arial"/>
              </a:rPr>
              <a:t> </a:t>
            </a:r>
            <a:r>
              <a:rPr lang="en-US" sz="1100" b="1" i="0" u="none" strike="noStrike" cap="none" dirty="0">
                <a:solidFill>
                  <a:schemeClr val="dk1"/>
                </a:solidFill>
                <a:latin typeface="Arial"/>
                <a:ea typeface="Arial"/>
                <a:cs typeface="Arial"/>
                <a:sym typeface="Arial"/>
              </a:rPr>
              <a:t>“Service Point Created.”</a:t>
            </a:r>
            <a:endParaRPr sz="1100" b="1" i="0" u="none" strike="noStrike" cap="none" dirty="0">
              <a:solidFill>
                <a:schemeClr val="dk1"/>
              </a:solidFill>
              <a:latin typeface="Arial"/>
              <a:ea typeface="Arial"/>
              <a:cs typeface="Arial"/>
              <a:sym typeface="Arial"/>
            </a:endParaRPr>
          </a:p>
          <a:p>
            <a:pPr marL="0" marR="0" lvl="0" indent="0" algn="l" rtl="0">
              <a:lnSpc>
                <a:spcPct val="115000"/>
              </a:lnSpc>
              <a:spcBef>
                <a:spcPts val="1200"/>
              </a:spcBef>
              <a:spcAft>
                <a:spcPts val="0"/>
              </a:spcAft>
              <a:buClr>
                <a:srgbClr val="000000"/>
              </a:buClr>
              <a:buSzPts val="1300"/>
              <a:buFont typeface="Arial"/>
              <a:buNone/>
            </a:pPr>
            <a:endParaRPr sz="1300" b="1" i="0" u="none" strike="noStrike" cap="none" dirty="0">
              <a:solidFill>
                <a:schemeClr val="dk1"/>
              </a:solidFill>
              <a:latin typeface="Arial"/>
              <a:ea typeface="Arial"/>
              <a:cs typeface="Arial"/>
              <a:sym typeface="Arial"/>
            </a:endParaRPr>
          </a:p>
          <a:p>
            <a:pPr marL="0" marR="0" lvl="0" indent="0" algn="l" rtl="0">
              <a:lnSpc>
                <a:spcPct val="115000"/>
              </a:lnSpc>
              <a:spcBef>
                <a:spcPts val="1200"/>
              </a:spcBef>
              <a:spcAft>
                <a:spcPts val="1200"/>
              </a:spcAft>
              <a:buClr>
                <a:srgbClr val="000000"/>
              </a:buClr>
              <a:buSzPts val="1300"/>
              <a:buFont typeface="Arial"/>
              <a:buNone/>
            </a:pPr>
            <a:endParaRPr sz="1300" b="0" i="0" u="none" strike="noStrike" cap="none" dirty="0">
              <a:solidFill>
                <a:schemeClr val="dk1"/>
              </a:solidFill>
              <a:latin typeface="Arial"/>
              <a:ea typeface="Arial"/>
              <a:cs typeface="Arial"/>
              <a:sym typeface="Arial"/>
            </a:endParaRPr>
          </a:p>
        </p:txBody>
      </p:sp>
      <p:sp>
        <p:nvSpPr>
          <p:cNvPr id="362" name="Google Shape;362;g353f48044ba_0_208"/>
          <p:cNvSpPr txBox="1">
            <a:spLocks noGrp="1"/>
          </p:cNvSpPr>
          <p:nvPr>
            <p:ph type="sldNum" idx="12"/>
          </p:nvPr>
        </p:nvSpPr>
        <p:spPr>
          <a:xfrm>
            <a:off x="5730150" y="6394201"/>
            <a:ext cx="731700" cy="4638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US"/>
              <a:t>17</a:t>
            </a:fld>
            <a:endParaRPr/>
          </a:p>
        </p:txBody>
      </p:sp>
      <p:pic>
        <p:nvPicPr>
          <p:cNvPr id="363" name="Google Shape;363;g353f48044ba_0_208"/>
          <p:cNvPicPr preferRelativeResize="0"/>
          <p:nvPr/>
        </p:nvPicPr>
        <p:blipFill>
          <a:blip r:embed="rId3">
            <a:alphaModFix/>
          </a:blip>
          <a:stretch>
            <a:fillRect/>
          </a:stretch>
        </p:blipFill>
        <p:spPr>
          <a:xfrm>
            <a:off x="494275" y="1198600"/>
            <a:ext cx="3496950" cy="4584349"/>
          </a:xfrm>
          <a:prstGeom prst="rect">
            <a:avLst/>
          </a:prstGeom>
          <a:solidFill>
            <a:srgbClr val="F3F3F3"/>
          </a:solidFill>
          <a:ln w="9525" cap="flat" cmpd="sng">
            <a:solidFill>
              <a:schemeClr val="dk2"/>
            </a:solidFill>
            <a:prstDash val="solid"/>
            <a:round/>
            <a:headEnd type="none" w="sm" len="sm"/>
            <a:tailEnd type="none" w="sm" len="sm"/>
          </a:ln>
        </p:spPr>
      </p:pic>
      <p:pic>
        <p:nvPicPr>
          <p:cNvPr id="364" name="Google Shape;364;g353f48044ba_0_208"/>
          <p:cNvPicPr preferRelativeResize="0"/>
          <p:nvPr/>
        </p:nvPicPr>
        <p:blipFill>
          <a:blip r:embed="rId4">
            <a:alphaModFix/>
          </a:blip>
          <a:stretch>
            <a:fillRect/>
          </a:stretch>
        </p:blipFill>
        <p:spPr>
          <a:xfrm>
            <a:off x="4127150" y="1309825"/>
            <a:ext cx="3632898" cy="2594901"/>
          </a:xfrm>
          <a:prstGeom prst="rect">
            <a:avLst/>
          </a:prstGeom>
          <a:solidFill>
            <a:srgbClr val="F3F3F3"/>
          </a:solidFill>
          <a:ln w="9525" cap="flat" cmpd="sng">
            <a:solidFill>
              <a:schemeClr val="dk2"/>
            </a:solidFill>
            <a:prstDash val="solid"/>
            <a:round/>
            <a:headEnd type="none" w="sm" len="sm"/>
            <a:tailEnd type="none" w="sm" len="sm"/>
          </a:ln>
        </p:spPr>
      </p:pic>
      <p:sp>
        <p:nvSpPr>
          <p:cNvPr id="365" name="Google Shape;365;g353f48044ba_0_208"/>
          <p:cNvSpPr/>
          <p:nvPr/>
        </p:nvSpPr>
        <p:spPr>
          <a:xfrm>
            <a:off x="547750" y="5515050"/>
            <a:ext cx="477900" cy="267900"/>
          </a:xfrm>
          <a:prstGeom prst="rect">
            <a:avLst/>
          </a:prstGeom>
          <a:noFill/>
          <a:ln w="19050" cap="flat" cmpd="sng">
            <a:solidFill>
              <a:srgbClr val="E3061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66" name="Google Shape;366;g353f48044ba_0_208"/>
          <p:cNvSpPr/>
          <p:nvPr/>
        </p:nvSpPr>
        <p:spPr>
          <a:xfrm>
            <a:off x="6536725" y="1841000"/>
            <a:ext cx="1223400" cy="395700"/>
          </a:xfrm>
          <a:prstGeom prst="rect">
            <a:avLst/>
          </a:prstGeom>
          <a:noFill/>
          <a:ln w="19050" cap="flat" cmpd="sng">
            <a:solidFill>
              <a:srgbClr val="E3061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sp>
        <p:nvSpPr>
          <p:cNvPr id="372" name="Google Shape;372;g353f48044ba_0_221"/>
          <p:cNvSpPr/>
          <p:nvPr/>
        </p:nvSpPr>
        <p:spPr>
          <a:xfrm>
            <a:off x="453025" y="1115325"/>
            <a:ext cx="7405800" cy="4752900"/>
          </a:xfrm>
          <a:prstGeom prst="roundRect">
            <a:avLst>
              <a:gd name="adj" fmla="val 4939"/>
            </a:avLst>
          </a:prstGeom>
          <a:solidFill>
            <a:srgbClr val="F3F3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3" name="Google Shape;373;g353f48044ba_0_221"/>
          <p:cNvSpPr txBox="1">
            <a:spLocks noGrp="1"/>
          </p:cNvSpPr>
          <p:nvPr>
            <p:ph type="title"/>
          </p:nvPr>
        </p:nvSpPr>
        <p:spPr>
          <a:xfrm>
            <a:off x="453025" y="222425"/>
            <a:ext cx="9086400" cy="6528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accent1"/>
              </a:buClr>
              <a:buSzPts val="2400"/>
              <a:buFont typeface="Arial"/>
              <a:buNone/>
            </a:pPr>
            <a:br>
              <a:rPr lang="en-US" sz="2100">
                <a:solidFill>
                  <a:srgbClr val="65B21A"/>
                </a:solidFill>
              </a:rPr>
            </a:br>
            <a:r>
              <a:rPr lang="en-US" sz="2100">
                <a:solidFill>
                  <a:srgbClr val="65B21A"/>
                </a:solidFill>
              </a:rPr>
              <a:t>Manage Service Point Types_</a:t>
            </a:r>
            <a:r>
              <a:rPr lang="en-US" sz="2000">
                <a:solidFill>
                  <a:srgbClr val="65B21A"/>
                </a:solidFill>
              </a:rPr>
              <a:t>Assigning AHS to their agro vet/service point.</a:t>
            </a:r>
            <a:endParaRPr sz="2500">
              <a:solidFill>
                <a:srgbClr val="65B21A"/>
              </a:solidFill>
            </a:endParaRPr>
          </a:p>
          <a:p>
            <a:pPr marL="0" lvl="0" indent="0" algn="l" rtl="0">
              <a:lnSpc>
                <a:spcPct val="90000"/>
              </a:lnSpc>
              <a:spcBef>
                <a:spcPts val="0"/>
              </a:spcBef>
              <a:spcAft>
                <a:spcPts val="0"/>
              </a:spcAft>
              <a:buClr>
                <a:schemeClr val="accent1"/>
              </a:buClr>
              <a:buSzPts val="2400"/>
              <a:buFont typeface="Arial"/>
              <a:buNone/>
            </a:pPr>
            <a:endParaRPr>
              <a:solidFill>
                <a:srgbClr val="65B21A"/>
              </a:solidFill>
            </a:endParaRPr>
          </a:p>
        </p:txBody>
      </p:sp>
      <p:sp>
        <p:nvSpPr>
          <p:cNvPr id="374" name="Google Shape;374;g353f48044ba_0_221"/>
          <p:cNvSpPr/>
          <p:nvPr/>
        </p:nvSpPr>
        <p:spPr>
          <a:xfrm>
            <a:off x="8180150" y="1186250"/>
            <a:ext cx="3954300" cy="4296600"/>
          </a:xfrm>
          <a:prstGeom prst="wedgeRectCallout">
            <a:avLst>
              <a:gd name="adj1" fmla="val -57186"/>
              <a:gd name="adj2" fmla="val -17502"/>
            </a:avLst>
          </a:prstGeom>
          <a:solidFill>
            <a:srgbClr val="FFFFFF"/>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b="1">
                <a:solidFill>
                  <a:schemeClr val="dk1"/>
                </a:solidFill>
              </a:rPr>
              <a:t>Assigning and Linking an AHS to a Service Point</a:t>
            </a:r>
            <a:endParaRPr b="1">
              <a:solidFill>
                <a:schemeClr val="dk1"/>
              </a:solidFill>
            </a:endParaRPr>
          </a:p>
          <a:p>
            <a:pPr marL="457200" lvl="0" indent="-317500" algn="l" rtl="0">
              <a:lnSpc>
                <a:spcPct val="115000"/>
              </a:lnSpc>
              <a:spcBef>
                <a:spcPts val="1200"/>
              </a:spcBef>
              <a:spcAft>
                <a:spcPts val="0"/>
              </a:spcAft>
              <a:buClr>
                <a:schemeClr val="dk1"/>
              </a:buClr>
              <a:buSzPts val="1400"/>
              <a:buAutoNum type="arabicPeriod"/>
            </a:pPr>
            <a:r>
              <a:rPr lang="en-US">
                <a:solidFill>
                  <a:schemeClr val="dk1"/>
                </a:solidFill>
              </a:rPr>
              <a:t>Ensure that the AHS has been assigned the </a:t>
            </a:r>
            <a:r>
              <a:rPr lang="en-US" b="1">
                <a:solidFill>
                  <a:schemeClr val="dk1"/>
                </a:solidFill>
              </a:rPr>
              <a:t>Animal Health Assistant</a:t>
            </a:r>
            <a:r>
              <a:rPr lang="en-US">
                <a:solidFill>
                  <a:schemeClr val="dk1"/>
                </a:solidFill>
              </a:rPr>
              <a:t> role.</a:t>
            </a:r>
            <a:br>
              <a:rPr lang="en-US">
                <a:solidFill>
                  <a:schemeClr val="dk1"/>
                </a:solidFill>
              </a:rPr>
            </a:br>
            <a:endParaRPr>
              <a:solidFill>
                <a:schemeClr val="dk1"/>
              </a:solidFill>
            </a:endParaRPr>
          </a:p>
          <a:p>
            <a:pPr marL="457200" lvl="0" indent="-317500" algn="l" rtl="0">
              <a:lnSpc>
                <a:spcPct val="115000"/>
              </a:lnSpc>
              <a:spcBef>
                <a:spcPts val="0"/>
              </a:spcBef>
              <a:spcAft>
                <a:spcPts val="0"/>
              </a:spcAft>
              <a:buClr>
                <a:schemeClr val="dk1"/>
              </a:buClr>
              <a:buSzPts val="1400"/>
              <a:buAutoNum type="arabicPeriod"/>
            </a:pPr>
            <a:r>
              <a:rPr lang="en-US">
                <a:solidFill>
                  <a:schemeClr val="dk1"/>
                </a:solidFill>
              </a:rPr>
              <a:t>Go to </a:t>
            </a:r>
            <a:r>
              <a:rPr lang="en-US" b="1">
                <a:solidFill>
                  <a:schemeClr val="dk1"/>
                </a:solidFill>
              </a:rPr>
              <a:t>Manage Service Points</a:t>
            </a:r>
            <a:r>
              <a:rPr lang="en-US">
                <a:solidFill>
                  <a:schemeClr val="dk1"/>
                </a:solidFill>
              </a:rPr>
              <a:t>.</a:t>
            </a:r>
            <a:br>
              <a:rPr lang="en-US">
                <a:solidFill>
                  <a:schemeClr val="dk1"/>
                </a:solidFill>
              </a:rPr>
            </a:br>
            <a:endParaRPr>
              <a:solidFill>
                <a:schemeClr val="dk1"/>
              </a:solidFill>
            </a:endParaRPr>
          </a:p>
          <a:p>
            <a:pPr marL="457200" lvl="0" indent="-317500" algn="l" rtl="0">
              <a:lnSpc>
                <a:spcPct val="115000"/>
              </a:lnSpc>
              <a:spcBef>
                <a:spcPts val="0"/>
              </a:spcBef>
              <a:spcAft>
                <a:spcPts val="0"/>
              </a:spcAft>
              <a:buClr>
                <a:schemeClr val="dk1"/>
              </a:buClr>
              <a:buSzPts val="1400"/>
              <a:buAutoNum type="arabicPeriod"/>
            </a:pPr>
            <a:r>
              <a:rPr lang="en-US">
                <a:solidFill>
                  <a:schemeClr val="dk1"/>
                </a:solidFill>
              </a:rPr>
              <a:t>Search for the service point you created:</a:t>
            </a:r>
            <a:br>
              <a:rPr lang="en-US">
                <a:solidFill>
                  <a:schemeClr val="dk1"/>
                </a:solidFill>
              </a:rPr>
            </a:br>
            <a:endParaRPr>
              <a:solidFill>
                <a:schemeClr val="dk1"/>
              </a:solidFill>
            </a:endParaRPr>
          </a:p>
          <a:p>
            <a:pPr marL="914400" lvl="1" indent="-317500" algn="l" rtl="0">
              <a:lnSpc>
                <a:spcPct val="115000"/>
              </a:lnSpc>
              <a:spcBef>
                <a:spcPts val="0"/>
              </a:spcBef>
              <a:spcAft>
                <a:spcPts val="0"/>
              </a:spcAft>
              <a:buClr>
                <a:schemeClr val="dk1"/>
              </a:buClr>
              <a:buSzPts val="1400"/>
              <a:buChar char="○"/>
            </a:pPr>
            <a:r>
              <a:rPr lang="en-US">
                <a:solidFill>
                  <a:schemeClr val="dk1"/>
                </a:solidFill>
              </a:rPr>
              <a:t>If the list is large, use the </a:t>
            </a:r>
            <a:r>
              <a:rPr lang="en-US" b="1">
                <a:solidFill>
                  <a:schemeClr val="dk1"/>
                </a:solidFill>
              </a:rPr>
              <a:t>Search</a:t>
            </a:r>
            <a:r>
              <a:rPr lang="en-US">
                <a:solidFill>
                  <a:schemeClr val="dk1"/>
                </a:solidFill>
              </a:rPr>
              <a:t> bar and enter the name of the AHS you created.</a:t>
            </a:r>
            <a:br>
              <a:rPr lang="en-US">
                <a:solidFill>
                  <a:schemeClr val="dk1"/>
                </a:solidFill>
              </a:rPr>
            </a:br>
            <a:endParaRPr>
              <a:solidFill>
                <a:schemeClr val="dk1"/>
              </a:solidFill>
            </a:endParaRPr>
          </a:p>
          <a:p>
            <a:pPr marL="457200" lvl="0" indent="-317500" algn="l" rtl="0">
              <a:lnSpc>
                <a:spcPct val="115000"/>
              </a:lnSpc>
              <a:spcBef>
                <a:spcPts val="0"/>
              </a:spcBef>
              <a:spcAft>
                <a:spcPts val="0"/>
              </a:spcAft>
              <a:buClr>
                <a:schemeClr val="dk1"/>
              </a:buClr>
              <a:buSzPts val="1400"/>
              <a:buAutoNum type="arabicPeriod"/>
            </a:pPr>
            <a:r>
              <a:rPr lang="en-US">
                <a:solidFill>
                  <a:schemeClr val="dk1"/>
                </a:solidFill>
              </a:rPr>
              <a:t>Once you locate the service point, click </a:t>
            </a:r>
            <a:r>
              <a:rPr lang="en-US" b="1">
                <a:solidFill>
                  <a:schemeClr val="dk1"/>
                </a:solidFill>
              </a:rPr>
              <a:t>View</a:t>
            </a:r>
            <a:r>
              <a:rPr lang="en-US">
                <a:solidFill>
                  <a:schemeClr val="dk1"/>
                </a:solidFill>
              </a:rPr>
              <a:t> on the left side next to the shop name</a:t>
            </a:r>
            <a:endParaRPr sz="1600">
              <a:solidFill>
                <a:schemeClr val="dk1"/>
              </a:solidFill>
            </a:endParaRPr>
          </a:p>
        </p:txBody>
      </p:sp>
      <p:sp>
        <p:nvSpPr>
          <p:cNvPr id="375" name="Google Shape;375;g353f48044ba_0_221"/>
          <p:cNvSpPr txBox="1">
            <a:spLocks noGrp="1"/>
          </p:cNvSpPr>
          <p:nvPr>
            <p:ph type="sldNum" idx="12"/>
          </p:nvPr>
        </p:nvSpPr>
        <p:spPr>
          <a:xfrm>
            <a:off x="5730150" y="6394201"/>
            <a:ext cx="731700" cy="4638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US"/>
              <a:t>18</a:t>
            </a:fld>
            <a:endParaRPr/>
          </a:p>
        </p:txBody>
      </p:sp>
      <p:pic>
        <p:nvPicPr>
          <p:cNvPr id="376" name="Google Shape;376;g353f48044ba_0_221"/>
          <p:cNvPicPr preferRelativeResize="0"/>
          <p:nvPr/>
        </p:nvPicPr>
        <p:blipFill>
          <a:blip r:embed="rId3">
            <a:alphaModFix/>
          </a:blip>
          <a:stretch>
            <a:fillRect/>
          </a:stretch>
        </p:blipFill>
        <p:spPr>
          <a:xfrm>
            <a:off x="506625" y="1115325"/>
            <a:ext cx="7290501" cy="4296697"/>
          </a:xfrm>
          <a:prstGeom prst="rect">
            <a:avLst/>
          </a:prstGeom>
          <a:solidFill>
            <a:srgbClr val="F3F3F3"/>
          </a:solidFill>
          <a:ln w="9525" cap="flat" cmpd="sng">
            <a:solidFill>
              <a:schemeClr val="dk2"/>
            </a:solidFill>
            <a:prstDash val="solid"/>
            <a:round/>
            <a:headEnd type="none" w="sm" len="sm"/>
            <a:tailEnd type="none" w="sm" len="sm"/>
          </a:ln>
        </p:spPr>
      </p:pic>
      <p:sp>
        <p:nvSpPr>
          <p:cNvPr id="377" name="Google Shape;377;g353f48044ba_0_221"/>
          <p:cNvSpPr/>
          <p:nvPr/>
        </p:nvSpPr>
        <p:spPr>
          <a:xfrm>
            <a:off x="1400350" y="4320600"/>
            <a:ext cx="589200" cy="346200"/>
          </a:xfrm>
          <a:prstGeom prst="rect">
            <a:avLst/>
          </a:prstGeom>
          <a:noFill/>
          <a:ln w="19050" cap="flat" cmpd="sng">
            <a:solidFill>
              <a:srgbClr val="E3061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sp>
        <p:nvSpPr>
          <p:cNvPr id="383" name="Google Shape;383;g353f48044ba_0_234"/>
          <p:cNvSpPr/>
          <p:nvPr/>
        </p:nvSpPr>
        <p:spPr>
          <a:xfrm>
            <a:off x="453025" y="1115325"/>
            <a:ext cx="7405800" cy="4752900"/>
          </a:xfrm>
          <a:prstGeom prst="roundRect">
            <a:avLst>
              <a:gd name="adj" fmla="val 4939"/>
            </a:avLst>
          </a:prstGeom>
          <a:solidFill>
            <a:srgbClr val="F3F3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4" name="Google Shape;384;g353f48044ba_0_234"/>
          <p:cNvSpPr txBox="1">
            <a:spLocks noGrp="1"/>
          </p:cNvSpPr>
          <p:nvPr>
            <p:ph type="title"/>
          </p:nvPr>
        </p:nvSpPr>
        <p:spPr>
          <a:xfrm>
            <a:off x="395425" y="86500"/>
            <a:ext cx="9761700" cy="7536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accent1"/>
              </a:buClr>
              <a:buSzPts val="2400"/>
              <a:buFont typeface="Arial"/>
              <a:buNone/>
            </a:pPr>
            <a:br>
              <a:rPr lang="en-US" sz="2200">
                <a:solidFill>
                  <a:schemeClr val="accent6"/>
                </a:solidFill>
              </a:rPr>
            </a:br>
            <a:r>
              <a:rPr lang="en-US" sz="2200">
                <a:solidFill>
                  <a:schemeClr val="accent6"/>
                </a:solidFill>
              </a:rPr>
              <a:t>Manage Service Point Types_</a:t>
            </a:r>
            <a:r>
              <a:rPr lang="en-US" sz="2100">
                <a:solidFill>
                  <a:schemeClr val="accent6"/>
                </a:solidFill>
              </a:rPr>
              <a:t>Assigning AHS to their agro vet/service point.</a:t>
            </a:r>
            <a:endParaRPr sz="2200">
              <a:solidFill>
                <a:schemeClr val="accent6"/>
              </a:solidFill>
            </a:endParaRPr>
          </a:p>
          <a:p>
            <a:pPr marL="0" lvl="0" indent="0" algn="l" rtl="0">
              <a:lnSpc>
                <a:spcPct val="90000"/>
              </a:lnSpc>
              <a:spcBef>
                <a:spcPts val="0"/>
              </a:spcBef>
              <a:spcAft>
                <a:spcPts val="0"/>
              </a:spcAft>
              <a:buClr>
                <a:schemeClr val="accent1"/>
              </a:buClr>
              <a:buSzPts val="2400"/>
              <a:buFont typeface="Arial"/>
              <a:buNone/>
            </a:pPr>
            <a:endParaRPr>
              <a:solidFill>
                <a:srgbClr val="65B21A"/>
              </a:solidFill>
            </a:endParaRPr>
          </a:p>
        </p:txBody>
      </p:sp>
      <p:sp>
        <p:nvSpPr>
          <p:cNvPr id="385" name="Google Shape;385;g353f48044ba_0_234"/>
          <p:cNvSpPr/>
          <p:nvPr/>
        </p:nvSpPr>
        <p:spPr>
          <a:xfrm>
            <a:off x="8180150" y="1532374"/>
            <a:ext cx="3954300" cy="2532849"/>
          </a:xfrm>
          <a:prstGeom prst="wedgeRectCallout">
            <a:avLst>
              <a:gd name="adj1" fmla="val -57812"/>
              <a:gd name="adj2" fmla="val -17561"/>
            </a:avLst>
          </a:prstGeom>
          <a:solidFill>
            <a:srgbClr val="FFFFFF"/>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15000"/>
              </a:lnSpc>
              <a:spcBef>
                <a:spcPts val="1200"/>
              </a:spcBef>
              <a:spcAft>
                <a:spcPts val="0"/>
              </a:spcAft>
              <a:buClr>
                <a:srgbClr val="000000"/>
              </a:buClr>
              <a:buSzPts val="1400"/>
              <a:buFont typeface="Arial"/>
              <a:buNone/>
            </a:pPr>
            <a:r>
              <a:rPr lang="en-US" b="1" i="0" u="none" strike="noStrike" cap="none" dirty="0">
                <a:solidFill>
                  <a:schemeClr val="dk1"/>
                </a:solidFill>
                <a:latin typeface="Arial"/>
                <a:ea typeface="Arial"/>
                <a:cs typeface="Arial"/>
                <a:sym typeface="Arial"/>
              </a:rPr>
              <a:t>Figure 1:</a:t>
            </a:r>
            <a:br>
              <a:rPr lang="en-US" b="1" i="0" u="none" strike="noStrike" cap="none" dirty="0">
                <a:solidFill>
                  <a:schemeClr val="dk1"/>
                </a:solidFill>
                <a:latin typeface="Arial"/>
                <a:ea typeface="Arial"/>
                <a:cs typeface="Arial"/>
                <a:sym typeface="Arial"/>
              </a:rPr>
            </a:br>
            <a:r>
              <a:rPr lang="en-US" b="0" i="0" u="none" strike="noStrike" cap="none" dirty="0">
                <a:solidFill>
                  <a:schemeClr val="dk1"/>
                </a:solidFill>
                <a:latin typeface="Arial"/>
                <a:ea typeface="Arial"/>
                <a:cs typeface="Arial"/>
                <a:sym typeface="Arial"/>
              </a:rPr>
              <a:t> Search for the </a:t>
            </a:r>
            <a:r>
              <a:rPr lang="en-US" dirty="0">
                <a:solidFill>
                  <a:schemeClr val="dk1"/>
                </a:solidFill>
              </a:rPr>
              <a:t>AHS </a:t>
            </a:r>
            <a:r>
              <a:rPr lang="en-US" b="0" i="0" u="none" strike="noStrike" cap="none" dirty="0">
                <a:solidFill>
                  <a:schemeClr val="dk1"/>
                </a:solidFill>
                <a:latin typeface="Arial"/>
                <a:ea typeface="Arial"/>
                <a:cs typeface="Arial"/>
                <a:sym typeface="Arial"/>
              </a:rPr>
              <a:t>from the list   you can also search using their mobile number and click </a:t>
            </a:r>
            <a:r>
              <a:rPr lang="en-US" b="1" i="0" u="none" strike="noStrike" cap="none" dirty="0">
                <a:solidFill>
                  <a:schemeClr val="dk1"/>
                </a:solidFill>
                <a:latin typeface="Arial"/>
                <a:ea typeface="Arial"/>
                <a:cs typeface="Arial"/>
                <a:sym typeface="Arial"/>
              </a:rPr>
              <a:t>"Assign." </a:t>
            </a:r>
            <a:r>
              <a:rPr lang="en-US" i="0" u="none" strike="noStrike" cap="none" dirty="0">
                <a:solidFill>
                  <a:schemeClr val="dk1"/>
                </a:solidFill>
              </a:rPr>
              <a:t>on the role AHS</a:t>
            </a:r>
            <a:endParaRPr i="0" u="none" strike="noStrike" cap="none" dirty="0">
              <a:solidFill>
                <a:schemeClr val="dk1"/>
              </a:solidFill>
            </a:endParaRPr>
          </a:p>
          <a:p>
            <a:pPr marL="0" marR="0" lvl="0" indent="0" algn="l" rtl="0">
              <a:lnSpc>
                <a:spcPct val="115000"/>
              </a:lnSpc>
              <a:spcBef>
                <a:spcPts val="1200"/>
              </a:spcBef>
              <a:spcAft>
                <a:spcPts val="0"/>
              </a:spcAft>
              <a:buClr>
                <a:srgbClr val="000000"/>
              </a:buClr>
              <a:buSzPts val="1400"/>
              <a:buFont typeface="Arial"/>
              <a:buNone/>
            </a:pPr>
            <a:r>
              <a:rPr lang="en-US" b="1" i="0" u="none" strike="noStrike" cap="none" dirty="0">
                <a:solidFill>
                  <a:schemeClr val="dk1"/>
                </a:solidFill>
                <a:latin typeface="Arial"/>
                <a:ea typeface="Arial"/>
                <a:cs typeface="Arial"/>
                <a:sym typeface="Arial"/>
              </a:rPr>
              <a:t>Figure 2:</a:t>
            </a:r>
            <a:br>
              <a:rPr lang="en-US" b="1" i="0" u="none" strike="noStrike" cap="none" dirty="0">
                <a:solidFill>
                  <a:schemeClr val="dk1"/>
                </a:solidFill>
                <a:latin typeface="Arial"/>
                <a:ea typeface="Arial"/>
                <a:cs typeface="Arial"/>
                <a:sym typeface="Arial"/>
              </a:rPr>
            </a:br>
            <a:r>
              <a:rPr lang="en-US" b="0" i="0" u="none" strike="noStrike" cap="none" dirty="0">
                <a:solidFill>
                  <a:schemeClr val="dk1"/>
                </a:solidFill>
                <a:latin typeface="Arial"/>
                <a:ea typeface="Arial"/>
                <a:cs typeface="Arial"/>
                <a:sym typeface="Arial"/>
              </a:rPr>
              <a:t> The </a:t>
            </a:r>
            <a:r>
              <a:rPr lang="en-US" dirty="0">
                <a:solidFill>
                  <a:schemeClr val="dk1"/>
                </a:solidFill>
              </a:rPr>
              <a:t>AHS </a:t>
            </a:r>
            <a:r>
              <a:rPr lang="en-US" b="0" i="0" u="none" strike="noStrike" cap="none" dirty="0">
                <a:solidFill>
                  <a:schemeClr val="dk1"/>
                </a:solidFill>
                <a:latin typeface="Arial"/>
                <a:ea typeface="Arial"/>
                <a:cs typeface="Arial"/>
                <a:sym typeface="Arial"/>
              </a:rPr>
              <a:t>will now be successfully assigned to the service point, as shown. They will be able to redeem </a:t>
            </a:r>
            <a:r>
              <a:rPr lang="en-US" dirty="0">
                <a:solidFill>
                  <a:schemeClr val="dk1"/>
                </a:solidFill>
              </a:rPr>
              <a:t>farmer</a:t>
            </a:r>
            <a:r>
              <a:rPr lang="en-US" b="0" i="0" u="none" strike="noStrike" cap="none" dirty="0">
                <a:solidFill>
                  <a:schemeClr val="dk1"/>
                </a:solidFill>
                <a:latin typeface="Arial"/>
                <a:ea typeface="Arial"/>
                <a:cs typeface="Arial"/>
                <a:sym typeface="Arial"/>
              </a:rPr>
              <a:t> vouchers via </a:t>
            </a:r>
            <a:r>
              <a:rPr lang="en-US" dirty="0">
                <a:solidFill>
                  <a:schemeClr val="dk1"/>
                </a:solidFill>
              </a:rPr>
              <a:t>web</a:t>
            </a:r>
            <a:r>
              <a:rPr lang="en-US" b="0" i="0" u="none" strike="noStrike" cap="none" dirty="0">
                <a:solidFill>
                  <a:schemeClr val="dk1"/>
                </a:solidFill>
                <a:latin typeface="Arial"/>
                <a:ea typeface="Arial"/>
                <a:cs typeface="Arial"/>
                <a:sym typeface="Arial"/>
              </a:rPr>
              <a:t>..</a:t>
            </a:r>
            <a:endParaRPr sz="1300" b="1" i="0" u="none" strike="noStrike" cap="none" dirty="0">
              <a:solidFill>
                <a:schemeClr val="dk1"/>
              </a:solidFill>
              <a:latin typeface="Arial"/>
              <a:ea typeface="Arial"/>
              <a:cs typeface="Arial"/>
              <a:sym typeface="Arial"/>
            </a:endParaRPr>
          </a:p>
          <a:p>
            <a:pPr marL="0" marR="0" lvl="0" indent="0" algn="l" rtl="0">
              <a:lnSpc>
                <a:spcPct val="115000"/>
              </a:lnSpc>
              <a:spcBef>
                <a:spcPts val="1200"/>
              </a:spcBef>
              <a:spcAft>
                <a:spcPts val="1200"/>
              </a:spcAft>
              <a:buClr>
                <a:srgbClr val="000000"/>
              </a:buClr>
              <a:buSzPts val="1300"/>
              <a:buFont typeface="Arial"/>
              <a:buNone/>
            </a:pPr>
            <a:endParaRPr sz="1300" b="0" i="0" u="none" strike="noStrike" cap="none" dirty="0">
              <a:solidFill>
                <a:schemeClr val="dk1"/>
              </a:solidFill>
              <a:latin typeface="Arial"/>
              <a:ea typeface="Arial"/>
              <a:cs typeface="Arial"/>
              <a:sym typeface="Arial"/>
            </a:endParaRPr>
          </a:p>
        </p:txBody>
      </p:sp>
      <p:sp>
        <p:nvSpPr>
          <p:cNvPr id="386" name="Google Shape;386;g353f48044ba_0_234"/>
          <p:cNvSpPr txBox="1">
            <a:spLocks noGrp="1"/>
          </p:cNvSpPr>
          <p:nvPr>
            <p:ph type="sldNum" idx="12"/>
          </p:nvPr>
        </p:nvSpPr>
        <p:spPr>
          <a:xfrm>
            <a:off x="5730150" y="6394201"/>
            <a:ext cx="731700" cy="4638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US"/>
              <a:t>19</a:t>
            </a:fld>
            <a:endParaRPr/>
          </a:p>
        </p:txBody>
      </p:sp>
      <p:pic>
        <p:nvPicPr>
          <p:cNvPr id="387" name="Google Shape;387;g353f48044ba_0_234"/>
          <p:cNvPicPr preferRelativeResize="0"/>
          <p:nvPr/>
        </p:nvPicPr>
        <p:blipFill>
          <a:blip r:embed="rId3">
            <a:alphaModFix/>
          </a:blip>
          <a:stretch>
            <a:fillRect/>
          </a:stretch>
        </p:blipFill>
        <p:spPr>
          <a:xfrm>
            <a:off x="556050" y="1285125"/>
            <a:ext cx="3731773" cy="4460774"/>
          </a:xfrm>
          <a:prstGeom prst="rect">
            <a:avLst/>
          </a:prstGeom>
          <a:solidFill>
            <a:srgbClr val="F3F3F3"/>
          </a:solidFill>
          <a:ln w="9525" cap="flat" cmpd="sng">
            <a:solidFill>
              <a:schemeClr val="dk2"/>
            </a:solidFill>
            <a:prstDash val="solid"/>
            <a:round/>
            <a:headEnd type="none" w="sm" len="sm"/>
            <a:tailEnd type="none" w="sm" len="sm"/>
          </a:ln>
        </p:spPr>
      </p:pic>
      <p:pic>
        <p:nvPicPr>
          <p:cNvPr id="388" name="Google Shape;388;g353f48044ba_0_234"/>
          <p:cNvPicPr preferRelativeResize="0"/>
          <p:nvPr/>
        </p:nvPicPr>
        <p:blipFill>
          <a:blip r:embed="rId4">
            <a:alphaModFix/>
          </a:blip>
          <a:stretch>
            <a:fillRect/>
          </a:stretch>
        </p:blipFill>
        <p:spPr>
          <a:xfrm>
            <a:off x="4522575" y="1278925"/>
            <a:ext cx="3188051" cy="4460775"/>
          </a:xfrm>
          <a:prstGeom prst="rect">
            <a:avLst/>
          </a:prstGeom>
          <a:solidFill>
            <a:srgbClr val="F3F3F3"/>
          </a:solidFill>
          <a:ln w="9525" cap="flat" cmpd="sng">
            <a:solidFill>
              <a:schemeClr val="dk2"/>
            </a:solidFill>
            <a:prstDash val="solid"/>
            <a:round/>
            <a:headEnd type="none" w="sm" len="sm"/>
            <a:tailEnd type="none" w="sm" len="sm"/>
          </a:ln>
        </p:spPr>
      </p:pic>
      <p:sp>
        <p:nvSpPr>
          <p:cNvPr id="389" name="Google Shape;389;g353f48044ba_0_234"/>
          <p:cNvSpPr/>
          <p:nvPr/>
        </p:nvSpPr>
        <p:spPr>
          <a:xfrm>
            <a:off x="1983338" y="1668400"/>
            <a:ext cx="877200" cy="420000"/>
          </a:xfrm>
          <a:prstGeom prst="ellipse">
            <a:avLst/>
          </a:prstGeom>
          <a:solidFill>
            <a:schemeClr val="lt1"/>
          </a:solidFill>
          <a:ln w="28575" cap="flat" cmpd="sng">
            <a:solidFill>
              <a:srgbClr val="E30613"/>
            </a:solidFill>
            <a:prstDash val="solid"/>
            <a:miter lim="800000"/>
            <a:headEnd type="none" w="sm" len="sm"/>
            <a:tailEnd type="none" w="sm" len="sm"/>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E30613"/>
                </a:solidFill>
                <a:latin typeface="Arial"/>
                <a:ea typeface="Arial"/>
                <a:cs typeface="Arial"/>
                <a:sym typeface="Arial"/>
              </a:rPr>
              <a:t>Figure 1</a:t>
            </a:r>
            <a:endParaRPr sz="1400" b="0" i="0" u="none" strike="noStrike" cap="none">
              <a:solidFill>
                <a:srgbClr val="000000"/>
              </a:solidFill>
              <a:latin typeface="Arial"/>
              <a:ea typeface="Arial"/>
              <a:cs typeface="Arial"/>
              <a:sym typeface="Arial"/>
            </a:endParaRPr>
          </a:p>
        </p:txBody>
      </p:sp>
      <p:sp>
        <p:nvSpPr>
          <p:cNvPr id="390" name="Google Shape;390;g353f48044ba_0_234"/>
          <p:cNvSpPr/>
          <p:nvPr/>
        </p:nvSpPr>
        <p:spPr>
          <a:xfrm>
            <a:off x="5953950" y="1581925"/>
            <a:ext cx="877200" cy="420000"/>
          </a:xfrm>
          <a:prstGeom prst="ellipse">
            <a:avLst/>
          </a:prstGeom>
          <a:solidFill>
            <a:schemeClr val="lt1"/>
          </a:solidFill>
          <a:ln w="28575" cap="flat" cmpd="sng">
            <a:solidFill>
              <a:srgbClr val="E30613"/>
            </a:solidFill>
            <a:prstDash val="solid"/>
            <a:miter lim="800000"/>
            <a:headEnd type="none" w="sm" len="sm"/>
            <a:tailEnd type="none" w="sm" len="sm"/>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E30613"/>
                </a:solidFill>
                <a:latin typeface="Arial"/>
                <a:ea typeface="Arial"/>
                <a:cs typeface="Arial"/>
                <a:sym typeface="Arial"/>
              </a:rPr>
              <a:t>Figure 2</a:t>
            </a:r>
            <a:endParaRPr sz="1400" b="0" i="0" u="none" strike="noStrike" cap="none">
              <a:solidFill>
                <a:srgbClr val="000000"/>
              </a:solidFill>
              <a:latin typeface="Arial"/>
              <a:ea typeface="Arial"/>
              <a:cs typeface="Arial"/>
              <a:sym typeface="Arial"/>
            </a:endParaRPr>
          </a:p>
        </p:txBody>
      </p:sp>
      <p:sp>
        <p:nvSpPr>
          <p:cNvPr id="391" name="Google Shape;391;g353f48044ba_0_234"/>
          <p:cNvSpPr/>
          <p:nvPr/>
        </p:nvSpPr>
        <p:spPr>
          <a:xfrm>
            <a:off x="2557850" y="3225100"/>
            <a:ext cx="642600" cy="246900"/>
          </a:xfrm>
          <a:prstGeom prst="rect">
            <a:avLst/>
          </a:prstGeom>
          <a:noFill/>
          <a:ln w="19050" cap="flat" cmpd="sng">
            <a:solidFill>
              <a:srgbClr val="E3061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g357fc918565_1_91"/>
          <p:cNvSpPr txBox="1">
            <a:spLocks noGrp="1"/>
          </p:cNvSpPr>
          <p:nvPr>
            <p:ph type="title"/>
          </p:nvPr>
        </p:nvSpPr>
        <p:spPr>
          <a:xfrm>
            <a:off x="603073" y="326575"/>
            <a:ext cx="7416300" cy="548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accent1"/>
              </a:buClr>
              <a:buSzPts val="2400"/>
              <a:buFont typeface="Arial"/>
              <a:buNone/>
            </a:pPr>
            <a:r>
              <a:rPr lang="en-US">
                <a:solidFill>
                  <a:schemeClr val="accent6"/>
                </a:solidFill>
              </a:rPr>
              <a:t>Overview</a:t>
            </a:r>
            <a:endParaRPr>
              <a:solidFill>
                <a:schemeClr val="accent6"/>
              </a:solidFill>
            </a:endParaRPr>
          </a:p>
        </p:txBody>
      </p:sp>
      <p:sp>
        <p:nvSpPr>
          <p:cNvPr id="177" name="Google Shape;177;g357fc918565_1_91"/>
          <p:cNvSpPr txBox="1">
            <a:spLocks noGrp="1"/>
          </p:cNvSpPr>
          <p:nvPr>
            <p:ph type="body" idx="1"/>
          </p:nvPr>
        </p:nvSpPr>
        <p:spPr>
          <a:xfrm>
            <a:off x="420125" y="815550"/>
            <a:ext cx="9737100" cy="4324800"/>
          </a:xfrm>
          <a:prstGeom prst="rect">
            <a:avLst/>
          </a:prstGeom>
          <a:noFill/>
          <a:ln>
            <a:noFill/>
          </a:ln>
        </p:spPr>
        <p:txBody>
          <a:bodyPr spcFirstLastPara="1" wrap="square" lIns="91425" tIns="45700" rIns="91425" bIns="45700" anchor="t" anchorCtr="0">
            <a:noAutofit/>
          </a:bodyPr>
          <a:lstStyle/>
          <a:p>
            <a:pPr marL="457200" lvl="0" indent="-317500" algn="l" rtl="0">
              <a:lnSpc>
                <a:spcPct val="115000"/>
              </a:lnSpc>
              <a:spcBef>
                <a:spcPts val="0"/>
              </a:spcBef>
              <a:spcAft>
                <a:spcPts val="0"/>
              </a:spcAft>
              <a:buClr>
                <a:schemeClr val="dk1"/>
              </a:buClr>
              <a:buSzPts val="1400"/>
              <a:buAutoNum type="arabicPeriod"/>
            </a:pPr>
            <a:r>
              <a:rPr lang="en-US" sz="1400">
                <a:solidFill>
                  <a:schemeClr val="dk1"/>
                </a:solidFill>
              </a:rPr>
              <a:t>How to login on web </a:t>
            </a:r>
            <a:r>
              <a:rPr lang="en-US" sz="1400">
                <a:solidFill>
                  <a:srgbClr val="65B21A"/>
                </a:solidFill>
              </a:rPr>
              <a:t>/ p3</a:t>
            </a:r>
            <a:endParaRPr sz="1400">
              <a:solidFill>
                <a:srgbClr val="65B21A"/>
              </a:solidFill>
            </a:endParaRPr>
          </a:p>
          <a:p>
            <a:pPr marL="457200" lvl="0" indent="-317500" algn="l" rtl="0">
              <a:lnSpc>
                <a:spcPct val="115000"/>
              </a:lnSpc>
              <a:spcBef>
                <a:spcPts val="0"/>
              </a:spcBef>
              <a:spcAft>
                <a:spcPts val="0"/>
              </a:spcAft>
              <a:buClr>
                <a:schemeClr val="dk1"/>
              </a:buClr>
              <a:buSzPts val="1400"/>
              <a:buAutoNum type="arabicPeriod"/>
            </a:pPr>
            <a:r>
              <a:rPr lang="en-US" sz="1400">
                <a:solidFill>
                  <a:schemeClr val="dk1"/>
                </a:solidFill>
              </a:rPr>
              <a:t>How to reset your password</a:t>
            </a:r>
            <a:r>
              <a:rPr lang="en-US" sz="1400">
                <a:solidFill>
                  <a:srgbClr val="65B21A"/>
                </a:solidFill>
              </a:rPr>
              <a:t> / p4-p6</a:t>
            </a:r>
            <a:endParaRPr sz="1400">
              <a:solidFill>
                <a:srgbClr val="65B21A"/>
              </a:solidFill>
            </a:endParaRPr>
          </a:p>
          <a:p>
            <a:pPr marL="457200" lvl="0" indent="-317500" algn="l" rtl="0">
              <a:lnSpc>
                <a:spcPct val="115000"/>
              </a:lnSpc>
              <a:spcBef>
                <a:spcPts val="0"/>
              </a:spcBef>
              <a:spcAft>
                <a:spcPts val="0"/>
              </a:spcAft>
              <a:buClr>
                <a:schemeClr val="dk1"/>
              </a:buClr>
              <a:buSzPts val="1400"/>
              <a:buAutoNum type="arabicPeriod"/>
            </a:pPr>
            <a:r>
              <a:rPr lang="en-US" sz="1400">
                <a:solidFill>
                  <a:schemeClr val="dk1"/>
                </a:solidFill>
              </a:rPr>
              <a:t>Selecting Roles </a:t>
            </a:r>
            <a:r>
              <a:rPr lang="en-US" sz="1400">
                <a:solidFill>
                  <a:schemeClr val="accent6"/>
                </a:solidFill>
              </a:rPr>
              <a:t>/ pg 7</a:t>
            </a:r>
            <a:endParaRPr sz="1400">
              <a:solidFill>
                <a:schemeClr val="accent6"/>
              </a:solidFill>
            </a:endParaRPr>
          </a:p>
          <a:p>
            <a:pPr marL="457200" lvl="0" indent="-317500" algn="l" rtl="0">
              <a:lnSpc>
                <a:spcPct val="115000"/>
              </a:lnSpc>
              <a:spcBef>
                <a:spcPts val="0"/>
              </a:spcBef>
              <a:spcAft>
                <a:spcPts val="0"/>
              </a:spcAft>
              <a:buClr>
                <a:schemeClr val="dk1"/>
              </a:buClr>
              <a:buSzPts val="1400"/>
              <a:buAutoNum type="arabicPeriod"/>
            </a:pPr>
            <a:r>
              <a:rPr lang="en-US" sz="1400">
                <a:solidFill>
                  <a:schemeClr val="dk1"/>
                </a:solidFill>
              </a:rPr>
              <a:t>Manage users</a:t>
            </a:r>
            <a:r>
              <a:rPr lang="en-US" sz="1400">
                <a:solidFill>
                  <a:srgbClr val="65B21A"/>
                </a:solidFill>
              </a:rPr>
              <a:t> / p8-p10</a:t>
            </a:r>
            <a:endParaRPr sz="1400">
              <a:solidFill>
                <a:srgbClr val="65B21A"/>
              </a:solidFill>
            </a:endParaRPr>
          </a:p>
          <a:p>
            <a:pPr marL="457200" lvl="0" indent="-317500" algn="l" rtl="0">
              <a:lnSpc>
                <a:spcPct val="115000"/>
              </a:lnSpc>
              <a:spcBef>
                <a:spcPts val="0"/>
              </a:spcBef>
              <a:spcAft>
                <a:spcPts val="0"/>
              </a:spcAft>
              <a:buClr>
                <a:schemeClr val="dk1"/>
              </a:buClr>
              <a:buSzPts val="1400"/>
              <a:buAutoNum type="arabicPeriod"/>
            </a:pPr>
            <a:r>
              <a:rPr lang="en-US" sz="1400">
                <a:solidFill>
                  <a:schemeClr val="dk1"/>
                </a:solidFill>
              </a:rPr>
              <a:t>Manage users-Assign roles </a:t>
            </a:r>
            <a:r>
              <a:rPr lang="en-US" sz="1400">
                <a:solidFill>
                  <a:srgbClr val="65B21A"/>
                </a:solidFill>
              </a:rPr>
              <a:t>/ p11-p13</a:t>
            </a:r>
            <a:endParaRPr sz="1400">
              <a:solidFill>
                <a:srgbClr val="65B21A"/>
              </a:solidFill>
            </a:endParaRPr>
          </a:p>
          <a:p>
            <a:pPr marL="457200" lvl="0" indent="-317500" algn="l" rtl="0">
              <a:lnSpc>
                <a:spcPct val="115000"/>
              </a:lnSpc>
              <a:spcBef>
                <a:spcPts val="0"/>
              </a:spcBef>
              <a:spcAft>
                <a:spcPts val="0"/>
              </a:spcAft>
              <a:buClr>
                <a:schemeClr val="dk1"/>
              </a:buClr>
              <a:buSzPts val="1400"/>
              <a:buAutoNum type="arabicPeriod"/>
            </a:pPr>
            <a:r>
              <a:rPr lang="en-US" sz="1400">
                <a:solidFill>
                  <a:schemeClr val="dk1"/>
                </a:solidFill>
              </a:rPr>
              <a:t>Manage service points types</a:t>
            </a:r>
            <a:r>
              <a:rPr lang="en-US" sz="1400">
                <a:solidFill>
                  <a:srgbClr val="65B21A"/>
                </a:solidFill>
              </a:rPr>
              <a:t> / p14-p17</a:t>
            </a:r>
            <a:endParaRPr sz="1400">
              <a:solidFill>
                <a:srgbClr val="65B21A"/>
              </a:solidFill>
            </a:endParaRPr>
          </a:p>
          <a:p>
            <a:pPr marL="457200" lvl="0" indent="-317500" algn="l" rtl="0">
              <a:lnSpc>
                <a:spcPct val="115000"/>
              </a:lnSpc>
              <a:spcBef>
                <a:spcPts val="0"/>
              </a:spcBef>
              <a:spcAft>
                <a:spcPts val="0"/>
              </a:spcAft>
              <a:buClr>
                <a:schemeClr val="dk1"/>
              </a:buClr>
              <a:buSzPts val="1400"/>
              <a:buAutoNum type="arabicPeriod"/>
            </a:pPr>
            <a:r>
              <a:rPr lang="en-US" sz="1400">
                <a:solidFill>
                  <a:schemeClr val="dk1"/>
                </a:solidFill>
              </a:rPr>
              <a:t>Manage service points types Assigning AHS to service point.</a:t>
            </a:r>
            <a:r>
              <a:rPr lang="en-US" sz="1400">
                <a:solidFill>
                  <a:srgbClr val="65B21A"/>
                </a:solidFill>
              </a:rPr>
              <a:t>/ p18-p19</a:t>
            </a:r>
            <a:endParaRPr sz="1400">
              <a:solidFill>
                <a:srgbClr val="65B21A"/>
              </a:solidFill>
            </a:endParaRPr>
          </a:p>
          <a:p>
            <a:pPr marL="457200" lvl="0" indent="-317500" algn="l" rtl="0">
              <a:lnSpc>
                <a:spcPct val="150000"/>
              </a:lnSpc>
              <a:spcBef>
                <a:spcPts val="0"/>
              </a:spcBef>
              <a:spcAft>
                <a:spcPts val="0"/>
              </a:spcAft>
              <a:buClr>
                <a:schemeClr val="dk1"/>
              </a:buClr>
              <a:buSzPts val="1400"/>
              <a:buAutoNum type="arabicPeriod"/>
            </a:pPr>
            <a:r>
              <a:rPr lang="en-US" sz="1400">
                <a:solidFill>
                  <a:schemeClr val="dk1"/>
                </a:solidFill>
              </a:rPr>
              <a:t>Receive stock </a:t>
            </a:r>
            <a:r>
              <a:rPr lang="en-US" sz="1400">
                <a:solidFill>
                  <a:srgbClr val="65B21A"/>
                </a:solidFill>
              </a:rPr>
              <a:t>/ p20-p21</a:t>
            </a:r>
            <a:endParaRPr sz="1400">
              <a:solidFill>
                <a:srgbClr val="65B21A"/>
              </a:solidFill>
            </a:endParaRPr>
          </a:p>
          <a:p>
            <a:pPr marL="457200" lvl="0" indent="-317500" algn="l" rtl="0">
              <a:lnSpc>
                <a:spcPct val="150000"/>
              </a:lnSpc>
              <a:spcBef>
                <a:spcPts val="0"/>
              </a:spcBef>
              <a:spcAft>
                <a:spcPts val="0"/>
              </a:spcAft>
              <a:buClr>
                <a:schemeClr val="dk1"/>
              </a:buClr>
              <a:buSzPts val="1400"/>
              <a:buAutoNum type="arabicPeriod"/>
            </a:pPr>
            <a:r>
              <a:rPr lang="en-US" sz="1400">
                <a:solidFill>
                  <a:schemeClr val="dk1"/>
                </a:solidFill>
              </a:rPr>
              <a:t>View Stock </a:t>
            </a:r>
            <a:r>
              <a:rPr lang="en-US" sz="1400">
                <a:solidFill>
                  <a:schemeClr val="accent6"/>
                </a:solidFill>
              </a:rPr>
              <a:t>/p22</a:t>
            </a:r>
            <a:endParaRPr sz="1400">
              <a:solidFill>
                <a:schemeClr val="accent6"/>
              </a:solidFill>
            </a:endParaRPr>
          </a:p>
          <a:p>
            <a:pPr marL="457200" lvl="0" indent="-317500" algn="l" rtl="0">
              <a:lnSpc>
                <a:spcPct val="150000"/>
              </a:lnSpc>
              <a:spcBef>
                <a:spcPts val="0"/>
              </a:spcBef>
              <a:spcAft>
                <a:spcPts val="0"/>
              </a:spcAft>
              <a:buClr>
                <a:schemeClr val="dk1"/>
              </a:buClr>
              <a:buSzPts val="1400"/>
              <a:buAutoNum type="arabicPeriod"/>
            </a:pPr>
            <a:r>
              <a:rPr lang="en-US" sz="1400">
                <a:solidFill>
                  <a:schemeClr val="dk1"/>
                </a:solidFill>
              </a:rPr>
              <a:t>Redeem Voucher </a:t>
            </a:r>
            <a:r>
              <a:rPr lang="en-US" sz="1400">
                <a:solidFill>
                  <a:schemeClr val="accent6"/>
                </a:solidFill>
              </a:rPr>
              <a:t>/p23-p27</a:t>
            </a:r>
            <a:endParaRPr sz="1400">
              <a:solidFill>
                <a:schemeClr val="accent6"/>
              </a:solidFill>
            </a:endParaRPr>
          </a:p>
          <a:p>
            <a:pPr marL="457200" lvl="0" indent="-317500" algn="l" rtl="0">
              <a:lnSpc>
                <a:spcPct val="150000"/>
              </a:lnSpc>
              <a:spcBef>
                <a:spcPts val="0"/>
              </a:spcBef>
              <a:spcAft>
                <a:spcPts val="0"/>
              </a:spcAft>
              <a:buClr>
                <a:schemeClr val="dk1"/>
              </a:buClr>
              <a:buSzPts val="1400"/>
              <a:buAutoNum type="arabicPeriod"/>
            </a:pPr>
            <a:r>
              <a:rPr lang="en-US" sz="1400">
                <a:solidFill>
                  <a:schemeClr val="dk1"/>
                </a:solidFill>
              </a:rPr>
              <a:t>Report Viewable</a:t>
            </a:r>
            <a:r>
              <a:rPr lang="en-US" sz="1400">
                <a:solidFill>
                  <a:schemeClr val="accent6"/>
                </a:solidFill>
              </a:rPr>
              <a:t> /p28-p29</a:t>
            </a:r>
            <a:endParaRPr sz="1400">
              <a:solidFill>
                <a:schemeClr val="accent6"/>
              </a:solidFill>
            </a:endParaRPr>
          </a:p>
          <a:p>
            <a:pPr marL="457200" lvl="0" indent="-317500" algn="l" rtl="0">
              <a:lnSpc>
                <a:spcPct val="150000"/>
              </a:lnSpc>
              <a:spcBef>
                <a:spcPts val="0"/>
              </a:spcBef>
              <a:spcAft>
                <a:spcPts val="0"/>
              </a:spcAft>
              <a:buClr>
                <a:schemeClr val="dk1"/>
              </a:buClr>
              <a:buSzPts val="1400"/>
              <a:buAutoNum type="arabicPeriod"/>
            </a:pPr>
            <a:r>
              <a:rPr lang="en-US" sz="1400">
                <a:solidFill>
                  <a:schemeClr val="dk1"/>
                </a:solidFill>
              </a:rPr>
              <a:t>Sms logs </a:t>
            </a:r>
            <a:r>
              <a:rPr lang="en-US" sz="1400">
                <a:solidFill>
                  <a:schemeClr val="accent6"/>
                </a:solidFill>
              </a:rPr>
              <a:t>/p30</a:t>
            </a:r>
            <a:endParaRPr sz="1400">
              <a:solidFill>
                <a:schemeClr val="accent6"/>
              </a:solidFill>
            </a:endParaRPr>
          </a:p>
          <a:p>
            <a:pPr marL="457200" lvl="0" indent="-317500" algn="l" rtl="0">
              <a:lnSpc>
                <a:spcPct val="150000"/>
              </a:lnSpc>
              <a:spcBef>
                <a:spcPts val="0"/>
              </a:spcBef>
              <a:spcAft>
                <a:spcPts val="0"/>
              </a:spcAft>
              <a:buClr>
                <a:schemeClr val="dk1"/>
              </a:buClr>
              <a:buSzPts val="1400"/>
              <a:buAutoNum type="arabicPeriod"/>
            </a:pPr>
            <a:r>
              <a:rPr lang="en-US" sz="1400">
                <a:solidFill>
                  <a:schemeClr val="dk1"/>
                </a:solidFill>
              </a:rPr>
              <a:t>Check Voucher Payments </a:t>
            </a:r>
            <a:r>
              <a:rPr lang="en-US" sz="1400">
                <a:solidFill>
                  <a:schemeClr val="accent6"/>
                </a:solidFill>
              </a:rPr>
              <a:t>/pg 31</a:t>
            </a:r>
            <a:endParaRPr sz="1400">
              <a:solidFill>
                <a:schemeClr val="accent6"/>
              </a:solidFill>
            </a:endParaRPr>
          </a:p>
          <a:p>
            <a:pPr marL="457200" lvl="0" indent="-317500" algn="l" rtl="0">
              <a:lnSpc>
                <a:spcPct val="150000"/>
              </a:lnSpc>
              <a:spcBef>
                <a:spcPts val="0"/>
              </a:spcBef>
              <a:spcAft>
                <a:spcPts val="0"/>
              </a:spcAft>
              <a:buClr>
                <a:schemeClr val="dk1"/>
              </a:buClr>
              <a:buSzPts val="1400"/>
              <a:buAutoNum type="arabicPeriod"/>
            </a:pPr>
            <a:r>
              <a:rPr lang="en-US" sz="1400">
                <a:solidFill>
                  <a:schemeClr val="dk1"/>
                </a:solidFill>
              </a:rPr>
              <a:t>Support Contacts </a:t>
            </a:r>
            <a:r>
              <a:rPr lang="en-US" sz="1400">
                <a:solidFill>
                  <a:schemeClr val="accent6"/>
                </a:solidFill>
              </a:rPr>
              <a:t>/pg 32</a:t>
            </a:r>
            <a:endParaRPr sz="1400">
              <a:solidFill>
                <a:schemeClr val="accent6"/>
              </a:solidFill>
            </a:endParaRPr>
          </a:p>
          <a:p>
            <a:pPr marL="457200" lvl="0" indent="0" algn="l" rtl="0">
              <a:lnSpc>
                <a:spcPct val="150000"/>
              </a:lnSpc>
              <a:spcBef>
                <a:spcPts val="0"/>
              </a:spcBef>
              <a:spcAft>
                <a:spcPts val="0"/>
              </a:spcAft>
              <a:buNone/>
            </a:pPr>
            <a:endParaRPr sz="1400">
              <a:solidFill>
                <a:srgbClr val="65B21A"/>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sp>
        <p:nvSpPr>
          <p:cNvPr id="397" name="Google Shape;397;g353f48044ba_0_249"/>
          <p:cNvSpPr/>
          <p:nvPr/>
        </p:nvSpPr>
        <p:spPr>
          <a:xfrm>
            <a:off x="453025" y="1115325"/>
            <a:ext cx="7405800" cy="4752900"/>
          </a:xfrm>
          <a:prstGeom prst="roundRect">
            <a:avLst>
              <a:gd name="adj" fmla="val 4939"/>
            </a:avLst>
          </a:prstGeom>
          <a:solidFill>
            <a:srgbClr val="F3F3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8" name="Google Shape;398;g353f48044ba_0_249"/>
          <p:cNvSpPr txBox="1">
            <a:spLocks noGrp="1"/>
          </p:cNvSpPr>
          <p:nvPr>
            <p:ph type="title"/>
          </p:nvPr>
        </p:nvSpPr>
        <p:spPr>
          <a:xfrm>
            <a:off x="395425" y="86500"/>
            <a:ext cx="8563200" cy="7536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accent1"/>
              </a:buClr>
              <a:buSzPts val="2400"/>
              <a:buFont typeface="Arial"/>
              <a:buNone/>
            </a:pPr>
            <a:r>
              <a:rPr lang="en-US" sz="2200">
                <a:solidFill>
                  <a:srgbClr val="65B21A"/>
                </a:solidFill>
              </a:rPr>
              <a:t>Receiving stock</a:t>
            </a:r>
            <a:endParaRPr>
              <a:solidFill>
                <a:srgbClr val="65B21A"/>
              </a:solidFill>
            </a:endParaRPr>
          </a:p>
        </p:txBody>
      </p:sp>
      <p:sp>
        <p:nvSpPr>
          <p:cNvPr id="399" name="Google Shape;399;g353f48044ba_0_249"/>
          <p:cNvSpPr/>
          <p:nvPr/>
        </p:nvSpPr>
        <p:spPr>
          <a:xfrm>
            <a:off x="8237700" y="1198574"/>
            <a:ext cx="3954300" cy="4871719"/>
          </a:xfrm>
          <a:prstGeom prst="wedgeRectCallout">
            <a:avLst>
              <a:gd name="adj1" fmla="val -57812"/>
              <a:gd name="adj2" fmla="val -17561"/>
            </a:avLst>
          </a:prstGeom>
          <a:solidFill>
            <a:srgbClr val="FFFFFF"/>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sz="1100" b="1" dirty="0">
                <a:solidFill>
                  <a:schemeClr val="dk1"/>
                </a:solidFill>
              </a:rPr>
              <a:t>Step 1: Logging In and Receiving Stock</a:t>
            </a:r>
            <a:endParaRPr sz="1100" b="1" dirty="0">
              <a:solidFill>
                <a:schemeClr val="dk1"/>
              </a:solidFill>
            </a:endParaRPr>
          </a:p>
          <a:p>
            <a:pPr marL="457200" lvl="0" indent="-298450" algn="l" rtl="0">
              <a:lnSpc>
                <a:spcPct val="115000"/>
              </a:lnSpc>
              <a:spcBef>
                <a:spcPts val="1200"/>
              </a:spcBef>
              <a:spcAft>
                <a:spcPts val="0"/>
              </a:spcAft>
              <a:buClr>
                <a:schemeClr val="dk1"/>
              </a:buClr>
              <a:buSzPts val="1100"/>
              <a:buAutoNum type="arabicPeriod"/>
            </a:pPr>
            <a:r>
              <a:rPr lang="en-US" sz="1100" b="1" dirty="0">
                <a:solidFill>
                  <a:schemeClr val="dk1"/>
                </a:solidFill>
              </a:rPr>
              <a:t>Log in</a:t>
            </a:r>
            <a:r>
              <a:rPr lang="en-US" sz="1100" dirty="0">
                <a:solidFill>
                  <a:schemeClr val="dk1"/>
                </a:solidFill>
              </a:rPr>
              <a:t> using a role of </a:t>
            </a:r>
            <a:r>
              <a:rPr lang="en-US" sz="1100" b="1" dirty="0" err="1">
                <a:solidFill>
                  <a:schemeClr val="dk1"/>
                </a:solidFill>
              </a:rPr>
              <a:t>ToT</a:t>
            </a:r>
            <a:r>
              <a:rPr lang="en-US" sz="1100" dirty="0">
                <a:solidFill>
                  <a:schemeClr val="dk1"/>
                </a:solidFill>
              </a:rPr>
              <a:t> or </a:t>
            </a:r>
            <a:r>
              <a:rPr lang="en-US" sz="1100" b="1" dirty="0">
                <a:solidFill>
                  <a:schemeClr val="dk1"/>
                </a:solidFill>
              </a:rPr>
              <a:t>AHS</a:t>
            </a:r>
            <a:r>
              <a:rPr lang="en-US" sz="1100" dirty="0">
                <a:solidFill>
                  <a:schemeClr val="dk1"/>
                </a:solidFill>
              </a:rPr>
              <a:t>.</a:t>
            </a:r>
            <a:br>
              <a:rPr lang="en-US" sz="1100" dirty="0">
                <a:solidFill>
                  <a:schemeClr val="dk1"/>
                </a:solidFill>
              </a:rPr>
            </a:br>
            <a:endParaRPr sz="1100" dirty="0">
              <a:solidFill>
                <a:schemeClr val="dk1"/>
              </a:solidFill>
            </a:endParaRPr>
          </a:p>
          <a:p>
            <a:pPr marL="914400" lvl="1" indent="-298450" algn="l" rtl="0">
              <a:lnSpc>
                <a:spcPct val="115000"/>
              </a:lnSpc>
              <a:spcBef>
                <a:spcPts val="0"/>
              </a:spcBef>
              <a:spcAft>
                <a:spcPts val="0"/>
              </a:spcAft>
              <a:buClr>
                <a:schemeClr val="dk1"/>
              </a:buClr>
              <a:buSzPts val="1100"/>
              <a:buChar char="○"/>
            </a:pPr>
            <a:r>
              <a:rPr lang="en-US" sz="1100" dirty="0">
                <a:solidFill>
                  <a:schemeClr val="dk1"/>
                </a:solidFill>
              </a:rPr>
              <a:t>From the list, select </a:t>
            </a:r>
            <a:r>
              <a:rPr lang="en-US" sz="1100" b="1" dirty="0">
                <a:solidFill>
                  <a:schemeClr val="dk1"/>
                </a:solidFill>
              </a:rPr>
              <a:t>Animal Health Assistant</a:t>
            </a:r>
            <a:r>
              <a:rPr lang="en-US" sz="1100" dirty="0">
                <a:solidFill>
                  <a:schemeClr val="dk1"/>
                </a:solidFill>
              </a:rPr>
              <a:t> or </a:t>
            </a:r>
            <a:r>
              <a:rPr lang="en-US" sz="1100" b="1" dirty="0" err="1">
                <a:solidFill>
                  <a:schemeClr val="dk1"/>
                </a:solidFill>
              </a:rPr>
              <a:t>ToT</a:t>
            </a:r>
            <a:r>
              <a:rPr lang="en-US" sz="1100" dirty="0">
                <a:solidFill>
                  <a:schemeClr val="dk1"/>
                </a:solidFill>
              </a:rPr>
              <a:t>, then click </a:t>
            </a:r>
            <a:r>
              <a:rPr lang="en-US" sz="1100" b="1" dirty="0">
                <a:solidFill>
                  <a:schemeClr val="dk1"/>
                </a:solidFill>
              </a:rPr>
              <a:t>Refresh</a:t>
            </a:r>
            <a:r>
              <a:rPr lang="en-US" sz="1100" dirty="0">
                <a:solidFill>
                  <a:schemeClr val="dk1"/>
                </a:solidFill>
              </a:rPr>
              <a:t> to apply the role it functions the same.</a:t>
            </a:r>
            <a:br>
              <a:rPr lang="en-US" sz="1100" dirty="0">
                <a:solidFill>
                  <a:schemeClr val="dk1"/>
                </a:solidFill>
              </a:rPr>
            </a:br>
            <a:endParaRPr sz="1100" dirty="0">
              <a:solidFill>
                <a:schemeClr val="dk1"/>
              </a:solidFill>
            </a:endParaRPr>
          </a:p>
          <a:p>
            <a:pPr marL="457200" lvl="0" indent="-298450" algn="l" rtl="0">
              <a:lnSpc>
                <a:spcPct val="115000"/>
              </a:lnSpc>
              <a:spcBef>
                <a:spcPts val="0"/>
              </a:spcBef>
              <a:spcAft>
                <a:spcPts val="0"/>
              </a:spcAft>
              <a:buClr>
                <a:schemeClr val="dk1"/>
              </a:buClr>
              <a:buSzPts val="1100"/>
              <a:buAutoNum type="arabicPeriod"/>
            </a:pPr>
            <a:r>
              <a:rPr lang="en-US" sz="1100" dirty="0">
                <a:solidFill>
                  <a:schemeClr val="dk1"/>
                </a:solidFill>
              </a:rPr>
              <a:t>Once the page refreshes, go to the left-hand menu and click </a:t>
            </a:r>
            <a:r>
              <a:rPr lang="en-US" sz="1100" b="1" dirty="0">
                <a:solidFill>
                  <a:schemeClr val="dk1"/>
                </a:solidFill>
              </a:rPr>
              <a:t>Receive Stock</a:t>
            </a:r>
            <a:r>
              <a:rPr lang="en-US" sz="1100" dirty="0">
                <a:solidFill>
                  <a:schemeClr val="dk1"/>
                </a:solidFill>
              </a:rPr>
              <a:t>.</a:t>
            </a:r>
            <a:br>
              <a:rPr lang="en-US" sz="1100" dirty="0">
                <a:solidFill>
                  <a:schemeClr val="dk1"/>
                </a:solidFill>
              </a:rPr>
            </a:br>
            <a:endParaRPr sz="1100" dirty="0">
              <a:solidFill>
                <a:schemeClr val="dk1"/>
              </a:solidFill>
            </a:endParaRPr>
          </a:p>
          <a:p>
            <a:pPr marL="914400" lvl="1" indent="-298450" algn="l" rtl="0">
              <a:lnSpc>
                <a:spcPct val="115000"/>
              </a:lnSpc>
              <a:spcBef>
                <a:spcPts val="0"/>
              </a:spcBef>
              <a:spcAft>
                <a:spcPts val="0"/>
              </a:spcAft>
              <a:buClr>
                <a:schemeClr val="dk1"/>
              </a:buClr>
              <a:buSzPts val="1100"/>
              <a:buChar char="○"/>
            </a:pPr>
            <a:r>
              <a:rPr lang="en-US" sz="1100" dirty="0">
                <a:solidFill>
                  <a:schemeClr val="dk1"/>
                </a:solidFill>
              </a:rPr>
              <a:t>If you have pending stock from </a:t>
            </a:r>
            <a:r>
              <a:rPr lang="en-US" sz="1100" b="1" dirty="0">
                <a:solidFill>
                  <a:schemeClr val="dk1"/>
                </a:solidFill>
              </a:rPr>
              <a:t>KEVEVAPI</a:t>
            </a:r>
            <a:r>
              <a:rPr lang="en-US" sz="1100" dirty="0">
                <a:solidFill>
                  <a:schemeClr val="dk1"/>
                </a:solidFill>
              </a:rPr>
              <a:t>, it will appear in the list.</a:t>
            </a:r>
            <a:endParaRPr sz="1100" dirty="0">
              <a:solidFill>
                <a:schemeClr val="dk1"/>
              </a:solidFill>
            </a:endParaRPr>
          </a:p>
          <a:p>
            <a:pPr marL="0" lvl="0" indent="0" algn="l" rtl="0">
              <a:lnSpc>
                <a:spcPct val="115000"/>
              </a:lnSpc>
              <a:spcBef>
                <a:spcPts val="1200"/>
              </a:spcBef>
              <a:spcAft>
                <a:spcPts val="0"/>
              </a:spcAft>
              <a:buNone/>
            </a:pPr>
            <a:br>
              <a:rPr lang="en-US" sz="1100" dirty="0">
                <a:solidFill>
                  <a:schemeClr val="dk1"/>
                </a:solidFill>
              </a:rPr>
            </a:br>
            <a:r>
              <a:rPr lang="en-US" sz="1100" b="1" dirty="0">
                <a:solidFill>
                  <a:schemeClr val="dk1"/>
                </a:solidFill>
              </a:rPr>
              <a:t>Figure 2</a:t>
            </a:r>
            <a:r>
              <a:rPr lang="en-US" sz="1100" dirty="0">
                <a:solidFill>
                  <a:schemeClr val="dk1"/>
                </a:solidFill>
              </a:rPr>
              <a:t>: Shows pending stock transferred from KEVEVAPI. There may be more than one vaccine type (e.g., goat vaccine or cattle vaccine).</a:t>
            </a:r>
            <a:endParaRPr sz="1100" dirty="0">
              <a:solidFill>
                <a:schemeClr val="dk1"/>
              </a:solidFill>
            </a:endParaRPr>
          </a:p>
          <a:p>
            <a:pPr marL="457200" lvl="0" indent="-298450" algn="l" rtl="0">
              <a:lnSpc>
                <a:spcPct val="115000"/>
              </a:lnSpc>
              <a:spcBef>
                <a:spcPts val="1200"/>
              </a:spcBef>
              <a:spcAft>
                <a:spcPts val="0"/>
              </a:spcAft>
              <a:buClr>
                <a:schemeClr val="dk1"/>
              </a:buClr>
              <a:buSzPts val="1100"/>
              <a:buChar char="●"/>
            </a:pPr>
            <a:r>
              <a:rPr lang="en-US" sz="1100" dirty="0">
                <a:solidFill>
                  <a:schemeClr val="dk1"/>
                </a:solidFill>
              </a:rPr>
              <a:t>Select the stock item you have received.</a:t>
            </a:r>
            <a:br>
              <a:rPr lang="en-US" sz="1100" dirty="0">
                <a:solidFill>
                  <a:schemeClr val="dk1"/>
                </a:solidFill>
              </a:rPr>
            </a:br>
            <a:endParaRPr sz="1100" dirty="0">
              <a:solidFill>
                <a:schemeClr val="dk1"/>
              </a:solidFill>
            </a:endParaRPr>
          </a:p>
          <a:p>
            <a:pPr marL="457200" lvl="0" indent="-298450" algn="l" rtl="0">
              <a:lnSpc>
                <a:spcPct val="115000"/>
              </a:lnSpc>
              <a:spcBef>
                <a:spcPts val="0"/>
              </a:spcBef>
              <a:spcAft>
                <a:spcPts val="0"/>
              </a:spcAft>
              <a:buClr>
                <a:schemeClr val="dk1"/>
              </a:buClr>
              <a:buSzPts val="1100"/>
              <a:buChar char="●"/>
            </a:pPr>
            <a:r>
              <a:rPr lang="en-US" sz="1100" dirty="0">
                <a:solidFill>
                  <a:schemeClr val="dk1"/>
                </a:solidFill>
              </a:rPr>
              <a:t>If you have received both types, start with one type first and confirm that the quantity matches the physical stock before proceeding to the next.</a:t>
            </a:r>
            <a:endParaRPr sz="1100" dirty="0">
              <a:solidFill>
                <a:schemeClr val="dk1"/>
              </a:solidFill>
            </a:endParaRPr>
          </a:p>
          <a:p>
            <a:pPr marL="0" marR="0" lvl="0" indent="0" algn="l" rtl="0">
              <a:lnSpc>
                <a:spcPct val="115000"/>
              </a:lnSpc>
              <a:spcBef>
                <a:spcPts val="1200"/>
              </a:spcBef>
              <a:spcAft>
                <a:spcPts val="1200"/>
              </a:spcAft>
              <a:buClr>
                <a:srgbClr val="000000"/>
              </a:buClr>
              <a:buSzPts val="1300"/>
              <a:buFont typeface="Arial"/>
              <a:buNone/>
            </a:pPr>
            <a:endParaRPr sz="1300" b="1" dirty="0">
              <a:solidFill>
                <a:schemeClr val="dk1"/>
              </a:solidFill>
            </a:endParaRPr>
          </a:p>
        </p:txBody>
      </p:sp>
      <p:sp>
        <p:nvSpPr>
          <p:cNvPr id="400" name="Google Shape;400;g353f48044ba_0_249"/>
          <p:cNvSpPr txBox="1">
            <a:spLocks noGrp="1"/>
          </p:cNvSpPr>
          <p:nvPr>
            <p:ph type="sldNum" idx="12"/>
          </p:nvPr>
        </p:nvSpPr>
        <p:spPr>
          <a:xfrm>
            <a:off x="5730150" y="6394201"/>
            <a:ext cx="731700" cy="4638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US"/>
              <a:t>20</a:t>
            </a:fld>
            <a:endParaRPr/>
          </a:p>
        </p:txBody>
      </p:sp>
      <p:pic>
        <p:nvPicPr>
          <p:cNvPr id="401" name="Google Shape;401;g353f48044ba_0_249"/>
          <p:cNvPicPr preferRelativeResize="0"/>
          <p:nvPr/>
        </p:nvPicPr>
        <p:blipFill>
          <a:blip r:embed="rId3">
            <a:alphaModFix/>
          </a:blip>
          <a:stretch>
            <a:fillRect/>
          </a:stretch>
        </p:blipFill>
        <p:spPr>
          <a:xfrm>
            <a:off x="543700" y="1155350"/>
            <a:ext cx="3682300" cy="4669624"/>
          </a:xfrm>
          <a:prstGeom prst="rect">
            <a:avLst/>
          </a:prstGeom>
          <a:solidFill>
            <a:srgbClr val="F3F3F3"/>
          </a:solidFill>
          <a:ln w="9525" cap="flat" cmpd="sng">
            <a:solidFill>
              <a:schemeClr val="dk2"/>
            </a:solidFill>
            <a:prstDash val="solid"/>
            <a:round/>
            <a:headEnd type="none" w="sm" len="sm"/>
            <a:tailEnd type="none" w="sm" len="sm"/>
          </a:ln>
        </p:spPr>
      </p:pic>
      <p:pic>
        <p:nvPicPr>
          <p:cNvPr id="402" name="Google Shape;402;g353f48044ba_0_249"/>
          <p:cNvPicPr preferRelativeResize="0"/>
          <p:nvPr/>
        </p:nvPicPr>
        <p:blipFill>
          <a:blip r:embed="rId4">
            <a:alphaModFix/>
          </a:blip>
          <a:stretch>
            <a:fillRect/>
          </a:stretch>
        </p:blipFill>
        <p:spPr>
          <a:xfrm>
            <a:off x="4584350" y="1155350"/>
            <a:ext cx="3101549" cy="4669626"/>
          </a:xfrm>
          <a:prstGeom prst="rect">
            <a:avLst/>
          </a:prstGeom>
          <a:solidFill>
            <a:srgbClr val="F3F3F3"/>
          </a:solidFill>
          <a:ln w="9525" cap="flat" cmpd="sng">
            <a:solidFill>
              <a:schemeClr val="dk2"/>
            </a:solidFill>
            <a:prstDash val="solid"/>
            <a:round/>
            <a:headEnd type="none" w="sm" len="sm"/>
            <a:tailEnd type="none" w="sm" len="sm"/>
          </a:ln>
        </p:spPr>
      </p:pic>
      <p:sp>
        <p:nvSpPr>
          <p:cNvPr id="403" name="Google Shape;403;g353f48044ba_0_249"/>
          <p:cNvSpPr/>
          <p:nvPr/>
        </p:nvSpPr>
        <p:spPr>
          <a:xfrm>
            <a:off x="2007600" y="1656075"/>
            <a:ext cx="877200" cy="358200"/>
          </a:xfrm>
          <a:prstGeom prst="ellipse">
            <a:avLst/>
          </a:prstGeom>
          <a:solidFill>
            <a:schemeClr val="lt1"/>
          </a:solidFill>
          <a:ln w="28575" cap="flat" cmpd="sng">
            <a:solidFill>
              <a:srgbClr val="E30613"/>
            </a:solidFill>
            <a:prstDash val="solid"/>
            <a:miter lim="800000"/>
            <a:headEnd type="none" w="sm" len="sm"/>
            <a:tailEnd type="none" w="sm" len="sm"/>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E30613"/>
                </a:solidFill>
                <a:latin typeface="Arial"/>
                <a:ea typeface="Arial"/>
                <a:cs typeface="Arial"/>
                <a:sym typeface="Arial"/>
              </a:rPr>
              <a:t>Figure 1</a:t>
            </a:r>
            <a:endParaRPr sz="1400" b="0" i="0" u="none" strike="noStrike" cap="none">
              <a:solidFill>
                <a:srgbClr val="000000"/>
              </a:solidFill>
              <a:latin typeface="Arial"/>
              <a:ea typeface="Arial"/>
              <a:cs typeface="Arial"/>
              <a:sym typeface="Arial"/>
            </a:endParaRPr>
          </a:p>
        </p:txBody>
      </p:sp>
      <p:sp>
        <p:nvSpPr>
          <p:cNvPr id="404" name="Google Shape;404;g353f48044ba_0_249"/>
          <p:cNvSpPr/>
          <p:nvPr/>
        </p:nvSpPr>
        <p:spPr>
          <a:xfrm>
            <a:off x="5657400" y="1656075"/>
            <a:ext cx="877200" cy="358200"/>
          </a:xfrm>
          <a:prstGeom prst="ellipse">
            <a:avLst/>
          </a:prstGeom>
          <a:solidFill>
            <a:schemeClr val="lt1"/>
          </a:solidFill>
          <a:ln w="28575" cap="flat" cmpd="sng">
            <a:solidFill>
              <a:srgbClr val="E30613"/>
            </a:solidFill>
            <a:prstDash val="solid"/>
            <a:miter lim="800000"/>
            <a:headEnd type="none" w="sm" len="sm"/>
            <a:tailEnd type="none" w="sm" len="sm"/>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E30613"/>
                </a:solidFill>
                <a:latin typeface="Arial"/>
                <a:ea typeface="Arial"/>
                <a:cs typeface="Arial"/>
                <a:sym typeface="Arial"/>
              </a:rPr>
              <a:t>Figure </a:t>
            </a:r>
            <a:r>
              <a:rPr lang="en-US" sz="1200" b="1">
                <a:solidFill>
                  <a:srgbClr val="E30613"/>
                </a:solidFill>
              </a:rPr>
              <a:t>2</a:t>
            </a:r>
            <a:endParaRPr sz="1400" b="0" i="0" u="none" strike="noStrike" cap="none">
              <a:solidFill>
                <a:srgbClr val="000000"/>
              </a:solidFill>
              <a:latin typeface="Arial"/>
              <a:ea typeface="Arial"/>
              <a:cs typeface="Arial"/>
              <a:sym typeface="Arial"/>
            </a:endParaRPr>
          </a:p>
        </p:txBody>
      </p:sp>
      <p:sp>
        <p:nvSpPr>
          <p:cNvPr id="405" name="Google Shape;405;g353f48044ba_0_249"/>
          <p:cNvSpPr/>
          <p:nvPr/>
        </p:nvSpPr>
        <p:spPr>
          <a:xfrm>
            <a:off x="606525" y="2483700"/>
            <a:ext cx="803100" cy="374400"/>
          </a:xfrm>
          <a:prstGeom prst="rect">
            <a:avLst/>
          </a:prstGeom>
          <a:noFill/>
          <a:ln w="19050" cap="flat" cmpd="sng">
            <a:solidFill>
              <a:srgbClr val="E3061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06" name="Google Shape;406;g353f48044ba_0_249"/>
          <p:cNvSpPr/>
          <p:nvPr/>
        </p:nvSpPr>
        <p:spPr>
          <a:xfrm>
            <a:off x="606525" y="4325125"/>
            <a:ext cx="666300" cy="358200"/>
          </a:xfrm>
          <a:prstGeom prst="rect">
            <a:avLst/>
          </a:prstGeom>
          <a:noFill/>
          <a:ln w="19050" cap="flat" cmpd="sng">
            <a:solidFill>
              <a:srgbClr val="E3061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07" name="Google Shape;407;g353f48044ba_0_249"/>
          <p:cNvSpPr/>
          <p:nvPr/>
        </p:nvSpPr>
        <p:spPr>
          <a:xfrm>
            <a:off x="4667775" y="5066275"/>
            <a:ext cx="559200" cy="308400"/>
          </a:xfrm>
          <a:prstGeom prst="rect">
            <a:avLst/>
          </a:prstGeom>
          <a:noFill/>
          <a:ln w="19050" cap="flat" cmpd="sng">
            <a:solidFill>
              <a:srgbClr val="E3061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12"/>
        <p:cNvGrpSpPr/>
        <p:nvPr/>
      </p:nvGrpSpPr>
      <p:grpSpPr>
        <a:xfrm>
          <a:off x="0" y="0"/>
          <a:ext cx="0" cy="0"/>
          <a:chOff x="0" y="0"/>
          <a:chExt cx="0" cy="0"/>
        </a:xfrm>
      </p:grpSpPr>
      <p:sp>
        <p:nvSpPr>
          <p:cNvPr id="413" name="Google Shape;413;g3750e16cf0b_0_1177"/>
          <p:cNvSpPr/>
          <p:nvPr/>
        </p:nvSpPr>
        <p:spPr>
          <a:xfrm>
            <a:off x="453025" y="1115325"/>
            <a:ext cx="7405800" cy="4752900"/>
          </a:xfrm>
          <a:prstGeom prst="roundRect">
            <a:avLst>
              <a:gd name="adj" fmla="val 4939"/>
            </a:avLst>
          </a:prstGeom>
          <a:solidFill>
            <a:srgbClr val="F3F3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4" name="Google Shape;414;g3750e16cf0b_0_1177"/>
          <p:cNvSpPr txBox="1">
            <a:spLocks noGrp="1"/>
          </p:cNvSpPr>
          <p:nvPr>
            <p:ph type="title"/>
          </p:nvPr>
        </p:nvSpPr>
        <p:spPr>
          <a:xfrm>
            <a:off x="395425" y="86500"/>
            <a:ext cx="8563200" cy="7536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accent1"/>
              </a:buClr>
              <a:buSzPts val="2400"/>
              <a:buFont typeface="Arial"/>
              <a:buNone/>
            </a:pPr>
            <a:r>
              <a:rPr lang="en-US" sz="2200">
                <a:solidFill>
                  <a:srgbClr val="65B21A"/>
                </a:solidFill>
              </a:rPr>
              <a:t>Receiving stock</a:t>
            </a:r>
            <a:endParaRPr>
              <a:solidFill>
                <a:srgbClr val="65B21A"/>
              </a:solidFill>
            </a:endParaRPr>
          </a:p>
        </p:txBody>
      </p:sp>
      <p:sp>
        <p:nvSpPr>
          <p:cNvPr id="415" name="Google Shape;415;g3750e16cf0b_0_1177"/>
          <p:cNvSpPr/>
          <p:nvPr/>
        </p:nvSpPr>
        <p:spPr>
          <a:xfrm>
            <a:off x="8025675" y="1105949"/>
            <a:ext cx="4084200" cy="4752899"/>
          </a:xfrm>
          <a:prstGeom prst="wedgeRectCallout">
            <a:avLst>
              <a:gd name="adj1" fmla="val -57812"/>
              <a:gd name="adj2" fmla="val -17561"/>
            </a:avLst>
          </a:prstGeom>
          <a:solidFill>
            <a:srgbClr val="FFFFFF"/>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sz="1100" b="1" dirty="0">
                <a:solidFill>
                  <a:schemeClr val="dk1"/>
                </a:solidFill>
              </a:rPr>
              <a:t>Figure 1</a:t>
            </a:r>
            <a:br>
              <a:rPr lang="en-US" sz="1100" b="1" dirty="0">
                <a:solidFill>
                  <a:schemeClr val="dk1"/>
                </a:solidFill>
              </a:rPr>
            </a:br>
            <a:r>
              <a:rPr lang="en-US" sz="1100" dirty="0">
                <a:solidFill>
                  <a:schemeClr val="dk1"/>
                </a:solidFill>
              </a:rPr>
              <a:t> Shows the vaccine details for your service point.</a:t>
            </a:r>
            <a:endParaRPr sz="1100" dirty="0">
              <a:solidFill>
                <a:schemeClr val="dk1"/>
              </a:solidFill>
            </a:endParaRPr>
          </a:p>
          <a:p>
            <a:pPr marL="457200" lvl="0" indent="-298450" algn="l" rtl="0">
              <a:lnSpc>
                <a:spcPct val="115000"/>
              </a:lnSpc>
              <a:spcBef>
                <a:spcPts val="1200"/>
              </a:spcBef>
              <a:spcAft>
                <a:spcPts val="0"/>
              </a:spcAft>
              <a:buClr>
                <a:schemeClr val="dk1"/>
              </a:buClr>
              <a:buSzPts val="1100"/>
              <a:buChar char="●"/>
            </a:pPr>
            <a:r>
              <a:rPr lang="en-US" sz="1100" dirty="0">
                <a:solidFill>
                  <a:schemeClr val="dk1"/>
                </a:solidFill>
              </a:rPr>
              <a:t>Confirm the page displays </a:t>
            </a:r>
            <a:r>
              <a:rPr lang="en-US" sz="1100" b="1" dirty="0">
                <a:solidFill>
                  <a:schemeClr val="dk1"/>
                </a:solidFill>
              </a:rPr>
              <a:t>your service point name</a:t>
            </a:r>
            <a:r>
              <a:rPr lang="en-US" sz="1100" dirty="0">
                <a:solidFill>
                  <a:schemeClr val="dk1"/>
                </a:solidFill>
              </a:rPr>
              <a:t>.</a:t>
            </a:r>
            <a:br>
              <a:rPr lang="en-US" sz="1100" dirty="0">
                <a:solidFill>
                  <a:schemeClr val="dk1"/>
                </a:solidFill>
              </a:rPr>
            </a:br>
            <a:endParaRPr sz="1100" dirty="0">
              <a:solidFill>
                <a:schemeClr val="dk1"/>
              </a:solidFill>
            </a:endParaRPr>
          </a:p>
          <a:p>
            <a:pPr marL="457200" lvl="0" indent="-298450" algn="l" rtl="0">
              <a:lnSpc>
                <a:spcPct val="115000"/>
              </a:lnSpc>
              <a:spcBef>
                <a:spcPts val="0"/>
              </a:spcBef>
              <a:spcAft>
                <a:spcPts val="0"/>
              </a:spcAft>
              <a:buClr>
                <a:schemeClr val="dk1"/>
              </a:buClr>
              <a:buSzPts val="1100"/>
              <a:buChar char="●"/>
            </a:pPr>
            <a:r>
              <a:rPr lang="en-US" sz="1100" dirty="0">
                <a:solidFill>
                  <a:schemeClr val="dk1"/>
                </a:solidFill>
              </a:rPr>
              <a:t>If the physical stock matches the system quantity, click </a:t>
            </a:r>
            <a:r>
              <a:rPr lang="en-US" sz="1100" b="1" dirty="0">
                <a:solidFill>
                  <a:schemeClr val="dk1"/>
                </a:solidFill>
              </a:rPr>
              <a:t>Submit</a:t>
            </a:r>
            <a:r>
              <a:rPr lang="en-US" sz="1100" dirty="0">
                <a:solidFill>
                  <a:schemeClr val="dk1"/>
                </a:solidFill>
              </a:rPr>
              <a:t>.</a:t>
            </a:r>
            <a:br>
              <a:rPr lang="en-US" sz="1100" dirty="0">
                <a:solidFill>
                  <a:schemeClr val="dk1"/>
                </a:solidFill>
              </a:rPr>
            </a:br>
            <a:endParaRPr sz="1100" dirty="0">
              <a:solidFill>
                <a:schemeClr val="dk1"/>
              </a:solidFill>
            </a:endParaRPr>
          </a:p>
          <a:p>
            <a:pPr marL="457200" lvl="0" indent="-298450" algn="l" rtl="0">
              <a:lnSpc>
                <a:spcPct val="115000"/>
              </a:lnSpc>
              <a:spcBef>
                <a:spcPts val="0"/>
              </a:spcBef>
              <a:spcAft>
                <a:spcPts val="0"/>
              </a:spcAft>
              <a:buClr>
                <a:schemeClr val="dk1"/>
              </a:buClr>
              <a:buSzPts val="1100"/>
              <a:buChar char="●"/>
            </a:pPr>
            <a:r>
              <a:rPr lang="en-US" sz="1100" dirty="0">
                <a:solidFill>
                  <a:schemeClr val="dk1"/>
                </a:solidFill>
              </a:rPr>
              <a:t>For damaged vaccines, enter the quantity in </a:t>
            </a:r>
            <a:r>
              <a:rPr lang="en-US" sz="1100" b="1" dirty="0">
                <a:solidFill>
                  <a:schemeClr val="dk1"/>
                </a:solidFill>
              </a:rPr>
              <a:t>Quantity Rejected</a:t>
            </a:r>
            <a:r>
              <a:rPr lang="en-US" sz="1100" dirty="0">
                <a:solidFill>
                  <a:schemeClr val="dk1"/>
                </a:solidFill>
              </a:rPr>
              <a:t> and select a reason.</a:t>
            </a:r>
            <a:br>
              <a:rPr lang="en-US" sz="1100" dirty="0">
                <a:solidFill>
                  <a:schemeClr val="dk1"/>
                </a:solidFill>
              </a:rPr>
            </a:br>
            <a:endParaRPr sz="1100" dirty="0">
              <a:solidFill>
                <a:schemeClr val="dk1"/>
              </a:solidFill>
            </a:endParaRPr>
          </a:p>
          <a:p>
            <a:pPr marL="457200" lvl="0" indent="-298450" algn="l" rtl="0">
              <a:lnSpc>
                <a:spcPct val="115000"/>
              </a:lnSpc>
              <a:spcBef>
                <a:spcPts val="0"/>
              </a:spcBef>
              <a:spcAft>
                <a:spcPts val="0"/>
              </a:spcAft>
              <a:buClr>
                <a:schemeClr val="dk1"/>
              </a:buClr>
              <a:buSzPts val="1100"/>
              <a:buChar char="●"/>
            </a:pPr>
            <a:r>
              <a:rPr lang="en-US" sz="1100" dirty="0">
                <a:solidFill>
                  <a:schemeClr val="dk1"/>
                </a:solidFill>
              </a:rPr>
              <a:t>If stock matches, leave </a:t>
            </a:r>
            <a:r>
              <a:rPr lang="en-US" sz="1100" b="1" dirty="0">
                <a:solidFill>
                  <a:schemeClr val="dk1"/>
                </a:solidFill>
              </a:rPr>
              <a:t>0</a:t>
            </a:r>
            <a:r>
              <a:rPr lang="en-US" sz="1100" dirty="0">
                <a:solidFill>
                  <a:schemeClr val="dk1"/>
                </a:solidFill>
              </a:rPr>
              <a:t> in Quantity Rejected.</a:t>
            </a:r>
            <a:br>
              <a:rPr lang="en-US" sz="1100" dirty="0">
                <a:solidFill>
                  <a:schemeClr val="dk1"/>
                </a:solidFill>
              </a:rPr>
            </a:br>
            <a:endParaRPr sz="1100" dirty="0">
              <a:solidFill>
                <a:schemeClr val="dk1"/>
              </a:solidFill>
            </a:endParaRPr>
          </a:p>
          <a:p>
            <a:pPr marL="457200" lvl="0" indent="-298450" algn="l" rtl="0">
              <a:lnSpc>
                <a:spcPct val="115000"/>
              </a:lnSpc>
              <a:spcBef>
                <a:spcPts val="0"/>
              </a:spcBef>
              <a:spcAft>
                <a:spcPts val="0"/>
              </a:spcAft>
              <a:buClr>
                <a:schemeClr val="dk1"/>
              </a:buClr>
              <a:buSzPts val="1100"/>
              <a:buChar char="●"/>
            </a:pPr>
            <a:r>
              <a:rPr lang="en-US" sz="1100" dirty="0">
                <a:solidFill>
                  <a:schemeClr val="dk1"/>
                </a:solidFill>
              </a:rPr>
              <a:t>If the vaccine name differs from what is in the system, contact support.</a:t>
            </a:r>
            <a:endParaRPr sz="1100" dirty="0">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US" sz="1100" b="1" dirty="0">
                <a:solidFill>
                  <a:schemeClr val="dk1"/>
                </a:solidFill>
              </a:rPr>
              <a:t>Figure 2</a:t>
            </a:r>
            <a:br>
              <a:rPr lang="en-US" sz="1100" b="1" dirty="0">
                <a:solidFill>
                  <a:schemeClr val="dk1"/>
                </a:solidFill>
              </a:rPr>
            </a:br>
            <a:r>
              <a:rPr lang="en-US" sz="1100" dirty="0">
                <a:solidFill>
                  <a:schemeClr val="dk1"/>
                </a:solidFill>
              </a:rPr>
              <a:t> After clicking </a:t>
            </a:r>
            <a:r>
              <a:rPr lang="en-US" sz="1100" b="1" dirty="0">
                <a:solidFill>
                  <a:schemeClr val="dk1"/>
                </a:solidFill>
              </a:rPr>
              <a:t>Submit</a:t>
            </a:r>
            <a:r>
              <a:rPr lang="en-US" sz="1100" dirty="0">
                <a:solidFill>
                  <a:schemeClr val="dk1"/>
                </a:solidFill>
              </a:rPr>
              <a:t>, your received stock appears as </a:t>
            </a:r>
            <a:r>
              <a:rPr lang="en-US" sz="1100" b="1" dirty="0">
                <a:solidFill>
                  <a:schemeClr val="dk1"/>
                </a:solidFill>
              </a:rPr>
              <a:t>Available Balance</a:t>
            </a:r>
            <a:r>
              <a:rPr lang="en-US" sz="1100" dirty="0">
                <a:solidFill>
                  <a:schemeClr val="dk1"/>
                </a:solidFill>
              </a:rPr>
              <a:t>.</a:t>
            </a:r>
            <a:endParaRPr sz="1100" dirty="0">
              <a:solidFill>
                <a:schemeClr val="dk1"/>
              </a:solidFill>
            </a:endParaRPr>
          </a:p>
          <a:p>
            <a:pPr marL="457200" lvl="0" indent="-298450" algn="l" rtl="0">
              <a:lnSpc>
                <a:spcPct val="115000"/>
              </a:lnSpc>
              <a:spcBef>
                <a:spcPts val="1200"/>
              </a:spcBef>
              <a:spcAft>
                <a:spcPts val="0"/>
              </a:spcAft>
              <a:buClr>
                <a:schemeClr val="dk1"/>
              </a:buClr>
              <a:buSzPts val="1100"/>
              <a:buChar char="●"/>
            </a:pPr>
            <a:r>
              <a:rPr lang="en-US" sz="1100" dirty="0">
                <a:solidFill>
                  <a:schemeClr val="dk1"/>
                </a:solidFill>
              </a:rPr>
              <a:t>Pending stock (e.g., 80) means it is still in transit.</a:t>
            </a:r>
            <a:br>
              <a:rPr lang="en-US" sz="1100" dirty="0">
                <a:solidFill>
                  <a:schemeClr val="dk1"/>
                </a:solidFill>
              </a:rPr>
            </a:br>
            <a:endParaRPr sz="1100" dirty="0">
              <a:solidFill>
                <a:schemeClr val="dk1"/>
              </a:solidFill>
            </a:endParaRPr>
          </a:p>
          <a:p>
            <a:pPr marL="457200" lvl="0" indent="-298450" algn="l" rtl="0">
              <a:lnSpc>
                <a:spcPct val="115000"/>
              </a:lnSpc>
              <a:spcBef>
                <a:spcPts val="0"/>
              </a:spcBef>
              <a:spcAft>
                <a:spcPts val="0"/>
              </a:spcAft>
              <a:buClr>
                <a:schemeClr val="dk1"/>
              </a:buClr>
              <a:buSzPts val="1100"/>
              <a:buChar char="●"/>
            </a:pPr>
            <a:r>
              <a:rPr lang="en-US" sz="1100" dirty="0">
                <a:solidFill>
                  <a:schemeClr val="dk1"/>
                </a:solidFill>
              </a:rPr>
              <a:t>You can now redeem vaccines; the balance will reduce as they are used.</a:t>
            </a:r>
            <a:endParaRPr sz="1100" dirty="0">
              <a:solidFill>
                <a:schemeClr val="dk1"/>
              </a:solidFill>
            </a:endParaRPr>
          </a:p>
          <a:p>
            <a:pPr marL="0" marR="0" lvl="0" indent="0" algn="l" rtl="0">
              <a:lnSpc>
                <a:spcPct val="115000"/>
              </a:lnSpc>
              <a:spcBef>
                <a:spcPts val="1200"/>
              </a:spcBef>
              <a:spcAft>
                <a:spcPts val="1200"/>
              </a:spcAft>
              <a:buClr>
                <a:srgbClr val="000000"/>
              </a:buClr>
              <a:buSzPts val="1300"/>
              <a:buFont typeface="Arial"/>
              <a:buNone/>
            </a:pPr>
            <a:endParaRPr sz="1000" dirty="0">
              <a:solidFill>
                <a:schemeClr val="dk1"/>
              </a:solidFill>
            </a:endParaRPr>
          </a:p>
        </p:txBody>
      </p:sp>
      <p:sp>
        <p:nvSpPr>
          <p:cNvPr id="416" name="Google Shape;416;g3750e16cf0b_0_1177"/>
          <p:cNvSpPr txBox="1">
            <a:spLocks noGrp="1"/>
          </p:cNvSpPr>
          <p:nvPr>
            <p:ph type="sldNum" idx="12"/>
          </p:nvPr>
        </p:nvSpPr>
        <p:spPr>
          <a:xfrm>
            <a:off x="5730150" y="6394201"/>
            <a:ext cx="731700" cy="4638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US"/>
              <a:t>21</a:t>
            </a:fld>
            <a:endParaRPr/>
          </a:p>
        </p:txBody>
      </p:sp>
      <p:pic>
        <p:nvPicPr>
          <p:cNvPr id="417" name="Google Shape;417;g3750e16cf0b_0_1177"/>
          <p:cNvPicPr preferRelativeResize="0"/>
          <p:nvPr/>
        </p:nvPicPr>
        <p:blipFill>
          <a:blip r:embed="rId3">
            <a:alphaModFix/>
          </a:blip>
          <a:stretch>
            <a:fillRect/>
          </a:stretch>
        </p:blipFill>
        <p:spPr>
          <a:xfrm>
            <a:off x="519000" y="1281725"/>
            <a:ext cx="3336325" cy="4478700"/>
          </a:xfrm>
          <a:prstGeom prst="rect">
            <a:avLst/>
          </a:prstGeom>
          <a:solidFill>
            <a:srgbClr val="F3F3F3"/>
          </a:solidFill>
          <a:ln w="9525" cap="flat" cmpd="sng">
            <a:solidFill>
              <a:schemeClr val="dk2"/>
            </a:solidFill>
            <a:prstDash val="solid"/>
            <a:round/>
            <a:headEnd type="none" w="sm" len="sm"/>
            <a:tailEnd type="none" w="sm" len="sm"/>
          </a:ln>
        </p:spPr>
      </p:pic>
      <p:pic>
        <p:nvPicPr>
          <p:cNvPr id="418" name="Google Shape;418;g3750e16cf0b_0_1177"/>
          <p:cNvPicPr preferRelativeResize="0"/>
          <p:nvPr/>
        </p:nvPicPr>
        <p:blipFill>
          <a:blip r:embed="rId4">
            <a:alphaModFix/>
          </a:blip>
          <a:stretch>
            <a:fillRect/>
          </a:stretch>
        </p:blipFill>
        <p:spPr>
          <a:xfrm>
            <a:off x="4102450" y="1281725"/>
            <a:ext cx="3676099" cy="4402374"/>
          </a:xfrm>
          <a:prstGeom prst="rect">
            <a:avLst/>
          </a:prstGeom>
          <a:solidFill>
            <a:srgbClr val="F3F3F3"/>
          </a:solidFill>
          <a:ln w="9525" cap="flat" cmpd="sng">
            <a:solidFill>
              <a:schemeClr val="dk2"/>
            </a:solidFill>
            <a:prstDash val="solid"/>
            <a:round/>
            <a:headEnd type="none" w="sm" len="sm"/>
            <a:tailEnd type="none" w="sm" len="sm"/>
          </a:ln>
        </p:spPr>
      </p:pic>
      <p:sp>
        <p:nvSpPr>
          <p:cNvPr id="419" name="Google Shape;419;g3750e16cf0b_0_1177"/>
          <p:cNvSpPr/>
          <p:nvPr/>
        </p:nvSpPr>
        <p:spPr>
          <a:xfrm>
            <a:off x="2501900" y="1721825"/>
            <a:ext cx="877200" cy="358200"/>
          </a:xfrm>
          <a:prstGeom prst="ellipse">
            <a:avLst/>
          </a:prstGeom>
          <a:solidFill>
            <a:schemeClr val="lt1"/>
          </a:solidFill>
          <a:ln w="28575" cap="flat" cmpd="sng">
            <a:solidFill>
              <a:srgbClr val="E30613"/>
            </a:solidFill>
            <a:prstDash val="solid"/>
            <a:miter lim="800000"/>
            <a:headEnd type="none" w="sm" len="sm"/>
            <a:tailEnd type="none" w="sm" len="sm"/>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E30613"/>
                </a:solidFill>
                <a:latin typeface="Arial"/>
                <a:ea typeface="Arial"/>
                <a:cs typeface="Arial"/>
                <a:sym typeface="Arial"/>
              </a:rPr>
              <a:t>Figure 1</a:t>
            </a:r>
            <a:endParaRPr sz="1400" b="0" i="0" u="none" strike="noStrike" cap="none">
              <a:solidFill>
                <a:srgbClr val="000000"/>
              </a:solidFill>
              <a:latin typeface="Arial"/>
              <a:ea typeface="Arial"/>
              <a:cs typeface="Arial"/>
              <a:sym typeface="Arial"/>
            </a:endParaRPr>
          </a:p>
        </p:txBody>
      </p:sp>
      <p:sp>
        <p:nvSpPr>
          <p:cNvPr id="420" name="Google Shape;420;g3750e16cf0b_0_1177"/>
          <p:cNvSpPr/>
          <p:nvPr/>
        </p:nvSpPr>
        <p:spPr>
          <a:xfrm>
            <a:off x="5263788" y="1721825"/>
            <a:ext cx="877200" cy="358200"/>
          </a:xfrm>
          <a:prstGeom prst="ellipse">
            <a:avLst/>
          </a:prstGeom>
          <a:solidFill>
            <a:schemeClr val="lt1"/>
          </a:solidFill>
          <a:ln w="28575" cap="flat" cmpd="sng">
            <a:solidFill>
              <a:srgbClr val="E30613"/>
            </a:solidFill>
            <a:prstDash val="solid"/>
            <a:miter lim="800000"/>
            <a:headEnd type="none" w="sm" len="sm"/>
            <a:tailEnd type="none" w="sm" len="sm"/>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E30613"/>
                </a:solidFill>
                <a:latin typeface="Arial"/>
                <a:ea typeface="Arial"/>
                <a:cs typeface="Arial"/>
                <a:sym typeface="Arial"/>
              </a:rPr>
              <a:t>Figure </a:t>
            </a:r>
            <a:r>
              <a:rPr lang="en-US" sz="1200" b="1">
                <a:solidFill>
                  <a:srgbClr val="E30613"/>
                </a:solidFill>
              </a:rPr>
              <a:t>2</a:t>
            </a:r>
            <a:endParaRPr sz="1400" b="0" i="0" u="none" strike="noStrike" cap="none">
              <a:solidFill>
                <a:srgbClr val="000000"/>
              </a:solidFill>
              <a:latin typeface="Arial"/>
              <a:ea typeface="Arial"/>
              <a:cs typeface="Arial"/>
              <a:sym typeface="Arial"/>
            </a:endParaRPr>
          </a:p>
        </p:txBody>
      </p:sp>
      <p:sp>
        <p:nvSpPr>
          <p:cNvPr id="421" name="Google Shape;421;g3750e16cf0b_0_1177"/>
          <p:cNvSpPr/>
          <p:nvPr/>
        </p:nvSpPr>
        <p:spPr>
          <a:xfrm>
            <a:off x="766125" y="5513525"/>
            <a:ext cx="642600" cy="246900"/>
          </a:xfrm>
          <a:prstGeom prst="rect">
            <a:avLst/>
          </a:prstGeom>
          <a:noFill/>
          <a:ln w="19050" cap="flat" cmpd="sng">
            <a:solidFill>
              <a:srgbClr val="E3061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26"/>
        <p:cNvGrpSpPr/>
        <p:nvPr/>
      </p:nvGrpSpPr>
      <p:grpSpPr>
        <a:xfrm>
          <a:off x="0" y="0"/>
          <a:ext cx="0" cy="0"/>
          <a:chOff x="0" y="0"/>
          <a:chExt cx="0" cy="0"/>
        </a:xfrm>
      </p:grpSpPr>
      <p:sp>
        <p:nvSpPr>
          <p:cNvPr id="427" name="Google Shape;427;g3750e16cf0b_0_1226"/>
          <p:cNvSpPr/>
          <p:nvPr/>
        </p:nvSpPr>
        <p:spPr>
          <a:xfrm>
            <a:off x="301563" y="1256550"/>
            <a:ext cx="7405800" cy="4752900"/>
          </a:xfrm>
          <a:prstGeom prst="roundRect">
            <a:avLst>
              <a:gd name="adj" fmla="val 4939"/>
            </a:avLst>
          </a:prstGeom>
          <a:solidFill>
            <a:srgbClr val="F3F3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8" name="Google Shape;428;g3750e16cf0b_0_1226"/>
          <p:cNvSpPr txBox="1">
            <a:spLocks noGrp="1"/>
          </p:cNvSpPr>
          <p:nvPr>
            <p:ph type="title"/>
          </p:nvPr>
        </p:nvSpPr>
        <p:spPr>
          <a:xfrm>
            <a:off x="395425" y="86500"/>
            <a:ext cx="11578200" cy="5436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accent1"/>
              </a:buClr>
              <a:buSzPts val="2400"/>
              <a:buFont typeface="Arial"/>
              <a:buNone/>
            </a:pPr>
            <a:r>
              <a:rPr lang="en-US" sz="2200">
                <a:solidFill>
                  <a:srgbClr val="65B21A"/>
                </a:solidFill>
              </a:rPr>
              <a:t>View stock</a:t>
            </a:r>
            <a:endParaRPr>
              <a:solidFill>
                <a:srgbClr val="65B21A"/>
              </a:solidFill>
            </a:endParaRPr>
          </a:p>
        </p:txBody>
      </p:sp>
      <p:sp>
        <p:nvSpPr>
          <p:cNvPr id="429" name="Google Shape;429;g3750e16cf0b_0_1226"/>
          <p:cNvSpPr/>
          <p:nvPr/>
        </p:nvSpPr>
        <p:spPr>
          <a:xfrm>
            <a:off x="8180150" y="1532375"/>
            <a:ext cx="3954300" cy="3212700"/>
          </a:xfrm>
          <a:prstGeom prst="wedgeRectCallout">
            <a:avLst>
              <a:gd name="adj1" fmla="val -61249"/>
              <a:gd name="adj2" fmla="val -3664"/>
            </a:avLst>
          </a:prstGeom>
          <a:solidFill>
            <a:srgbClr val="FFFFFF"/>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b="1">
                <a:solidFill>
                  <a:schemeClr val="dk1"/>
                </a:solidFill>
              </a:rPr>
              <a:t>Figure 1</a:t>
            </a:r>
            <a:br>
              <a:rPr lang="en-US" b="1">
                <a:solidFill>
                  <a:schemeClr val="dk1"/>
                </a:solidFill>
              </a:rPr>
            </a:br>
            <a:r>
              <a:rPr lang="en-US">
                <a:solidFill>
                  <a:schemeClr val="dk1"/>
                </a:solidFill>
              </a:rPr>
              <a:t> To view stock balance, sign in with the </a:t>
            </a:r>
            <a:r>
              <a:rPr lang="en-US" b="1">
                <a:solidFill>
                  <a:schemeClr val="dk1"/>
                </a:solidFill>
              </a:rPr>
              <a:t>ToT</a:t>
            </a:r>
            <a:r>
              <a:rPr lang="en-US">
                <a:solidFill>
                  <a:schemeClr val="dk1"/>
                </a:solidFill>
              </a:rPr>
              <a:t> or </a:t>
            </a:r>
            <a:r>
              <a:rPr lang="en-US" b="1">
                <a:solidFill>
                  <a:schemeClr val="dk1"/>
                </a:solidFill>
              </a:rPr>
              <a:t>AHS</a:t>
            </a:r>
            <a:r>
              <a:rPr lang="en-US">
                <a:solidFill>
                  <a:schemeClr val="dk1"/>
                </a:solidFill>
              </a:rPr>
              <a:t> role, then click </a:t>
            </a:r>
            <a:r>
              <a:rPr lang="en-US" b="1">
                <a:solidFill>
                  <a:schemeClr val="dk1"/>
                </a:solidFill>
              </a:rPr>
              <a:t>Select</a:t>
            </a:r>
            <a:r>
              <a:rPr lang="en-US">
                <a:solidFill>
                  <a:schemeClr val="dk1"/>
                </a:solidFill>
              </a:rPr>
              <a:t> next to </a:t>
            </a:r>
            <a:r>
              <a:rPr lang="en-US" i="1">
                <a:solidFill>
                  <a:schemeClr val="dk1"/>
                </a:solidFill>
              </a:rPr>
              <a:t>View Stock Balance</a:t>
            </a:r>
            <a:r>
              <a:rPr lang="en-US">
                <a:solidFill>
                  <a:schemeClr val="dk1"/>
                </a:solidFill>
              </a:rPr>
              <a:t>.</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US" b="1">
                <a:solidFill>
                  <a:schemeClr val="dk1"/>
                </a:solidFill>
              </a:rPr>
              <a:t>Figure 2</a:t>
            </a:r>
            <a:br>
              <a:rPr lang="en-US" b="1">
                <a:solidFill>
                  <a:schemeClr val="dk1"/>
                </a:solidFill>
              </a:rPr>
            </a:br>
            <a:r>
              <a:rPr lang="en-US">
                <a:solidFill>
                  <a:schemeClr val="dk1"/>
                </a:solidFill>
              </a:rPr>
              <a:t> Displays your stock status: the first item shows as </a:t>
            </a:r>
            <a:r>
              <a:rPr lang="en-US" b="1">
                <a:solidFill>
                  <a:schemeClr val="dk1"/>
                </a:solidFill>
              </a:rPr>
              <a:t>Available</a:t>
            </a:r>
            <a:r>
              <a:rPr lang="en-US">
                <a:solidFill>
                  <a:schemeClr val="dk1"/>
                </a:solidFill>
              </a:rPr>
              <a:t> (already received), while the second shows as </a:t>
            </a:r>
            <a:r>
              <a:rPr lang="en-US" b="1">
                <a:solidFill>
                  <a:schemeClr val="dk1"/>
                </a:solidFill>
              </a:rPr>
              <a:t>Pending</a:t>
            </a:r>
            <a:r>
              <a:rPr lang="en-US">
                <a:solidFill>
                  <a:schemeClr val="dk1"/>
                </a:solidFill>
              </a:rPr>
              <a:t> and can only be received once the physical commodity is confirmed.</a:t>
            </a:r>
            <a:endParaRPr>
              <a:solidFill>
                <a:schemeClr val="dk1"/>
              </a:solidFill>
            </a:endParaRPr>
          </a:p>
          <a:p>
            <a:pPr marL="0" marR="0" lvl="0" indent="0" algn="l" rtl="0">
              <a:lnSpc>
                <a:spcPct val="115000"/>
              </a:lnSpc>
              <a:spcBef>
                <a:spcPts val="1200"/>
              </a:spcBef>
              <a:spcAft>
                <a:spcPts val="1200"/>
              </a:spcAft>
              <a:buClr>
                <a:srgbClr val="000000"/>
              </a:buClr>
              <a:buSzPts val="1200"/>
              <a:buFont typeface="Arial"/>
              <a:buNone/>
            </a:pPr>
            <a:endParaRPr b="1">
              <a:solidFill>
                <a:schemeClr val="dk1"/>
              </a:solidFill>
            </a:endParaRPr>
          </a:p>
        </p:txBody>
      </p:sp>
      <p:sp>
        <p:nvSpPr>
          <p:cNvPr id="430" name="Google Shape;430;g3750e16cf0b_0_1226"/>
          <p:cNvSpPr txBox="1">
            <a:spLocks noGrp="1"/>
          </p:cNvSpPr>
          <p:nvPr>
            <p:ph type="sldNum" idx="12"/>
          </p:nvPr>
        </p:nvSpPr>
        <p:spPr>
          <a:xfrm>
            <a:off x="5730150" y="6394201"/>
            <a:ext cx="731700" cy="4638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US"/>
              <a:t>22</a:t>
            </a:fld>
            <a:endParaRPr/>
          </a:p>
        </p:txBody>
      </p:sp>
      <p:pic>
        <p:nvPicPr>
          <p:cNvPr id="431" name="Google Shape;431;g3750e16cf0b_0_1226"/>
          <p:cNvPicPr preferRelativeResize="0"/>
          <p:nvPr/>
        </p:nvPicPr>
        <p:blipFill>
          <a:blip r:embed="rId3">
            <a:alphaModFix/>
          </a:blip>
          <a:stretch>
            <a:fillRect/>
          </a:stretch>
        </p:blipFill>
        <p:spPr>
          <a:xfrm>
            <a:off x="395425" y="1338550"/>
            <a:ext cx="3873625" cy="4580325"/>
          </a:xfrm>
          <a:prstGeom prst="rect">
            <a:avLst/>
          </a:prstGeom>
          <a:solidFill>
            <a:srgbClr val="F3F3F3"/>
          </a:solidFill>
          <a:ln w="9525" cap="flat" cmpd="sng">
            <a:solidFill>
              <a:schemeClr val="dk2"/>
            </a:solidFill>
            <a:prstDash val="solid"/>
            <a:round/>
            <a:headEnd type="none" w="sm" len="sm"/>
            <a:tailEnd type="none" w="sm" len="sm"/>
          </a:ln>
        </p:spPr>
      </p:pic>
      <p:pic>
        <p:nvPicPr>
          <p:cNvPr id="432" name="Google Shape;432;g3750e16cf0b_0_1226"/>
          <p:cNvPicPr preferRelativeResize="0"/>
          <p:nvPr/>
        </p:nvPicPr>
        <p:blipFill>
          <a:blip r:embed="rId4">
            <a:alphaModFix/>
          </a:blip>
          <a:stretch>
            <a:fillRect/>
          </a:stretch>
        </p:blipFill>
        <p:spPr>
          <a:xfrm>
            <a:off x="4347913" y="1425050"/>
            <a:ext cx="3199607" cy="2487924"/>
          </a:xfrm>
          <a:prstGeom prst="rect">
            <a:avLst/>
          </a:prstGeom>
          <a:solidFill>
            <a:srgbClr val="F3F3F3"/>
          </a:solidFill>
          <a:ln w="9525" cap="flat" cmpd="sng">
            <a:solidFill>
              <a:schemeClr val="dk2"/>
            </a:solidFill>
            <a:prstDash val="solid"/>
            <a:round/>
            <a:headEnd type="none" w="sm" len="sm"/>
            <a:tailEnd type="none" w="sm" len="sm"/>
          </a:ln>
        </p:spPr>
      </p:pic>
      <p:sp>
        <p:nvSpPr>
          <p:cNvPr id="433" name="Google Shape;433;g3750e16cf0b_0_1226"/>
          <p:cNvSpPr/>
          <p:nvPr/>
        </p:nvSpPr>
        <p:spPr>
          <a:xfrm>
            <a:off x="2501900" y="1721825"/>
            <a:ext cx="877200" cy="358200"/>
          </a:xfrm>
          <a:prstGeom prst="ellipse">
            <a:avLst/>
          </a:prstGeom>
          <a:solidFill>
            <a:schemeClr val="lt1"/>
          </a:solidFill>
          <a:ln w="28575" cap="flat" cmpd="sng">
            <a:solidFill>
              <a:srgbClr val="E30613"/>
            </a:solidFill>
            <a:prstDash val="solid"/>
            <a:miter lim="800000"/>
            <a:headEnd type="none" w="sm" len="sm"/>
            <a:tailEnd type="none" w="sm" len="sm"/>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E30613"/>
                </a:solidFill>
                <a:latin typeface="Arial"/>
                <a:ea typeface="Arial"/>
                <a:cs typeface="Arial"/>
                <a:sym typeface="Arial"/>
              </a:rPr>
              <a:t>Figure </a:t>
            </a:r>
            <a:r>
              <a:rPr lang="en-US" sz="1200" b="1">
                <a:solidFill>
                  <a:srgbClr val="E30613"/>
                </a:solidFill>
              </a:rPr>
              <a:t>1</a:t>
            </a:r>
            <a:endParaRPr sz="1400" b="0" i="0" u="none" strike="noStrike" cap="none">
              <a:solidFill>
                <a:srgbClr val="000000"/>
              </a:solidFill>
              <a:latin typeface="Arial"/>
              <a:ea typeface="Arial"/>
              <a:cs typeface="Arial"/>
              <a:sym typeface="Arial"/>
            </a:endParaRPr>
          </a:p>
        </p:txBody>
      </p:sp>
      <p:sp>
        <p:nvSpPr>
          <p:cNvPr id="434" name="Google Shape;434;g3750e16cf0b_0_1226"/>
          <p:cNvSpPr/>
          <p:nvPr/>
        </p:nvSpPr>
        <p:spPr>
          <a:xfrm>
            <a:off x="5452225" y="1532375"/>
            <a:ext cx="877200" cy="358200"/>
          </a:xfrm>
          <a:prstGeom prst="ellipse">
            <a:avLst/>
          </a:prstGeom>
          <a:solidFill>
            <a:schemeClr val="lt1"/>
          </a:solidFill>
          <a:ln w="28575" cap="flat" cmpd="sng">
            <a:solidFill>
              <a:srgbClr val="E30613"/>
            </a:solidFill>
            <a:prstDash val="solid"/>
            <a:miter lim="800000"/>
            <a:headEnd type="none" w="sm" len="sm"/>
            <a:tailEnd type="none" w="sm" len="sm"/>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E30613"/>
                </a:solidFill>
                <a:latin typeface="Arial"/>
                <a:ea typeface="Arial"/>
                <a:cs typeface="Arial"/>
                <a:sym typeface="Arial"/>
              </a:rPr>
              <a:t>Figure </a:t>
            </a:r>
            <a:r>
              <a:rPr lang="en-US" sz="1200" b="1">
                <a:solidFill>
                  <a:srgbClr val="E30613"/>
                </a:solidFill>
              </a:rPr>
              <a:t>2</a:t>
            </a:r>
            <a:endParaRPr sz="1400" b="0" i="0" u="none" strike="noStrike" cap="none">
              <a:solidFill>
                <a:srgbClr val="000000"/>
              </a:solidFill>
              <a:latin typeface="Arial"/>
              <a:ea typeface="Arial"/>
              <a:cs typeface="Arial"/>
              <a:sym typeface="Arial"/>
            </a:endParaRPr>
          </a:p>
        </p:txBody>
      </p:sp>
      <p:sp>
        <p:nvSpPr>
          <p:cNvPr id="435" name="Google Shape;435;g3750e16cf0b_0_1226"/>
          <p:cNvSpPr/>
          <p:nvPr/>
        </p:nvSpPr>
        <p:spPr>
          <a:xfrm rot="10800000" flipH="1">
            <a:off x="535450" y="5597550"/>
            <a:ext cx="642600" cy="247200"/>
          </a:xfrm>
          <a:prstGeom prst="rect">
            <a:avLst/>
          </a:prstGeom>
          <a:noFill/>
          <a:ln w="19050" cap="flat" cmpd="sng">
            <a:solidFill>
              <a:srgbClr val="E3061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sp>
        <p:nvSpPr>
          <p:cNvPr id="441" name="Google Shape;441;g353f48044ba_0_284"/>
          <p:cNvSpPr/>
          <p:nvPr/>
        </p:nvSpPr>
        <p:spPr>
          <a:xfrm>
            <a:off x="301563" y="1256550"/>
            <a:ext cx="7405800" cy="4752900"/>
          </a:xfrm>
          <a:prstGeom prst="roundRect">
            <a:avLst>
              <a:gd name="adj" fmla="val 4939"/>
            </a:avLst>
          </a:prstGeom>
          <a:solidFill>
            <a:srgbClr val="F3F3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2" name="Google Shape;442;g353f48044ba_0_284"/>
          <p:cNvSpPr txBox="1">
            <a:spLocks noGrp="1"/>
          </p:cNvSpPr>
          <p:nvPr>
            <p:ph type="title"/>
          </p:nvPr>
        </p:nvSpPr>
        <p:spPr>
          <a:xfrm>
            <a:off x="395425" y="86500"/>
            <a:ext cx="11578200" cy="5436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accent1"/>
              </a:buClr>
              <a:buSzPts val="2400"/>
              <a:buFont typeface="Arial"/>
              <a:buNone/>
            </a:pPr>
            <a:r>
              <a:rPr lang="en-US" sz="2200">
                <a:solidFill>
                  <a:schemeClr val="accent6"/>
                </a:solidFill>
              </a:rPr>
              <a:t>Redeem Voucher</a:t>
            </a:r>
            <a:endParaRPr sz="2200">
              <a:solidFill>
                <a:schemeClr val="accent6"/>
              </a:solidFill>
            </a:endParaRPr>
          </a:p>
        </p:txBody>
      </p:sp>
      <p:sp>
        <p:nvSpPr>
          <p:cNvPr id="443" name="Google Shape;443;g353f48044ba_0_284"/>
          <p:cNvSpPr/>
          <p:nvPr/>
        </p:nvSpPr>
        <p:spPr>
          <a:xfrm>
            <a:off x="8180150" y="1532375"/>
            <a:ext cx="3954300" cy="3212700"/>
          </a:xfrm>
          <a:prstGeom prst="wedgeRectCallout">
            <a:avLst>
              <a:gd name="adj1" fmla="val -61249"/>
              <a:gd name="adj2" fmla="val -3664"/>
            </a:avLst>
          </a:prstGeom>
          <a:solidFill>
            <a:srgbClr val="FFFFFF"/>
          </a:solidFill>
          <a:ln w="952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b="1">
                <a:solidFill>
                  <a:schemeClr val="dk1"/>
                </a:solidFill>
              </a:rPr>
              <a:t>Figure 1</a:t>
            </a:r>
            <a:br>
              <a:rPr lang="en-US" b="1">
                <a:solidFill>
                  <a:schemeClr val="dk1"/>
                </a:solidFill>
              </a:rPr>
            </a:br>
            <a:r>
              <a:rPr lang="en-US">
                <a:solidFill>
                  <a:schemeClr val="dk1"/>
                </a:solidFill>
              </a:rPr>
              <a:t> Sign in with your </a:t>
            </a:r>
            <a:r>
              <a:rPr lang="en-US" b="1">
                <a:solidFill>
                  <a:schemeClr val="dk1"/>
                </a:solidFill>
              </a:rPr>
              <a:t>ToT</a:t>
            </a:r>
            <a:r>
              <a:rPr lang="en-US">
                <a:solidFill>
                  <a:schemeClr val="dk1"/>
                </a:solidFill>
              </a:rPr>
              <a:t> or </a:t>
            </a:r>
            <a:r>
              <a:rPr lang="en-US" b="1">
                <a:solidFill>
                  <a:schemeClr val="dk1"/>
                </a:solidFill>
              </a:rPr>
              <a:t>AHA</a:t>
            </a:r>
            <a:r>
              <a:rPr lang="en-US">
                <a:solidFill>
                  <a:schemeClr val="dk1"/>
                </a:solidFill>
              </a:rPr>
              <a:t> role and click </a:t>
            </a:r>
            <a:r>
              <a:rPr lang="en-US" b="1">
                <a:solidFill>
                  <a:schemeClr val="dk1"/>
                </a:solidFill>
              </a:rPr>
              <a:t>Refresh</a:t>
            </a:r>
            <a:r>
              <a:rPr lang="en-US">
                <a:solidFill>
                  <a:schemeClr val="dk1"/>
                </a:solidFill>
              </a:rPr>
              <a:t>. Confirm the service point name is yours, as it records the farmers you serve and the vaccines you use.</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US" b="1">
                <a:solidFill>
                  <a:schemeClr val="dk1"/>
                </a:solidFill>
              </a:rPr>
              <a:t>Figure 2</a:t>
            </a:r>
            <a:br>
              <a:rPr lang="en-US" b="1">
                <a:solidFill>
                  <a:schemeClr val="dk1"/>
                </a:solidFill>
              </a:rPr>
            </a:br>
            <a:r>
              <a:rPr lang="en-US">
                <a:solidFill>
                  <a:schemeClr val="dk1"/>
                </a:solidFill>
              </a:rPr>
              <a:t> Enter the farmer’s mobile number starting with </a:t>
            </a:r>
            <a:r>
              <a:rPr lang="en-US" b="1">
                <a:solidFill>
                  <a:schemeClr val="dk1"/>
                </a:solidFill>
              </a:rPr>
              <a:t>254</a:t>
            </a:r>
            <a:r>
              <a:rPr lang="en-US">
                <a:solidFill>
                  <a:schemeClr val="dk1"/>
                </a:solidFill>
              </a:rPr>
              <a:t> (</a:t>
            </a:r>
            <a:r>
              <a:rPr lang="en-US" b="1">
                <a:solidFill>
                  <a:srgbClr val="E30613"/>
                </a:solidFill>
              </a:rPr>
              <a:t>no “+”</a:t>
            </a:r>
            <a:r>
              <a:rPr lang="en-US" b="1">
                <a:solidFill>
                  <a:schemeClr val="dk1"/>
                </a:solidFill>
              </a:rPr>
              <a:t>)</a:t>
            </a:r>
            <a:r>
              <a:rPr lang="en-US">
                <a:solidFill>
                  <a:schemeClr val="dk1"/>
                </a:solidFill>
              </a:rPr>
              <a:t>, i.e </a:t>
            </a:r>
            <a:r>
              <a:rPr lang="en-US" b="1">
                <a:solidFill>
                  <a:schemeClr val="dk1"/>
                </a:solidFill>
              </a:rPr>
              <a:t>254793470912</a:t>
            </a:r>
            <a:r>
              <a:rPr lang="en-US">
                <a:solidFill>
                  <a:schemeClr val="dk1"/>
                </a:solidFill>
              </a:rPr>
              <a:t> then the remaining digits. Enter the voucher code exactly as in the farmer’s SMS, and click </a:t>
            </a:r>
            <a:r>
              <a:rPr lang="en-US" b="1">
                <a:solidFill>
                  <a:schemeClr val="dk1"/>
                </a:solidFill>
              </a:rPr>
              <a:t>Find Farmer</a:t>
            </a:r>
            <a:r>
              <a:rPr lang="en-US">
                <a:solidFill>
                  <a:schemeClr val="dk1"/>
                </a:solidFill>
              </a:rPr>
              <a:t>.</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endParaRPr sz="1100" b="1">
              <a:solidFill>
                <a:schemeClr val="dk1"/>
              </a:solidFill>
            </a:endParaRPr>
          </a:p>
          <a:p>
            <a:pPr marL="0" lvl="0" indent="0" algn="l" rtl="0">
              <a:lnSpc>
                <a:spcPct val="115000"/>
              </a:lnSpc>
              <a:spcBef>
                <a:spcPts val="1200"/>
              </a:spcBef>
              <a:spcAft>
                <a:spcPts val="0"/>
              </a:spcAft>
              <a:buClr>
                <a:schemeClr val="dk1"/>
              </a:buClr>
              <a:buSzPts val="1100"/>
              <a:buFont typeface="Arial"/>
              <a:buNone/>
            </a:pPr>
            <a:endParaRPr b="1">
              <a:solidFill>
                <a:schemeClr val="dk1"/>
              </a:solidFill>
            </a:endParaRPr>
          </a:p>
          <a:p>
            <a:pPr marL="0" marR="0" lvl="0" indent="0" algn="l" rtl="0">
              <a:lnSpc>
                <a:spcPct val="115000"/>
              </a:lnSpc>
              <a:spcBef>
                <a:spcPts val="1200"/>
              </a:spcBef>
              <a:spcAft>
                <a:spcPts val="1200"/>
              </a:spcAft>
              <a:buClr>
                <a:srgbClr val="000000"/>
              </a:buClr>
              <a:buSzPts val="1200"/>
              <a:buFont typeface="Arial"/>
              <a:buNone/>
            </a:pPr>
            <a:endParaRPr b="1">
              <a:solidFill>
                <a:schemeClr val="dk1"/>
              </a:solidFill>
            </a:endParaRPr>
          </a:p>
        </p:txBody>
      </p:sp>
      <p:sp>
        <p:nvSpPr>
          <p:cNvPr id="444" name="Google Shape;444;g353f48044ba_0_284"/>
          <p:cNvSpPr txBox="1">
            <a:spLocks noGrp="1"/>
          </p:cNvSpPr>
          <p:nvPr>
            <p:ph type="sldNum" idx="12"/>
          </p:nvPr>
        </p:nvSpPr>
        <p:spPr>
          <a:xfrm>
            <a:off x="5730150" y="6394201"/>
            <a:ext cx="731700" cy="4638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US"/>
              <a:t>23</a:t>
            </a:fld>
            <a:endParaRPr/>
          </a:p>
        </p:txBody>
      </p:sp>
      <p:pic>
        <p:nvPicPr>
          <p:cNvPr id="445" name="Google Shape;445;g353f48044ba_0_284"/>
          <p:cNvPicPr preferRelativeResize="0"/>
          <p:nvPr/>
        </p:nvPicPr>
        <p:blipFill>
          <a:blip r:embed="rId3">
            <a:alphaModFix/>
          </a:blip>
          <a:stretch>
            <a:fillRect/>
          </a:stretch>
        </p:blipFill>
        <p:spPr>
          <a:xfrm>
            <a:off x="395425" y="1338550"/>
            <a:ext cx="3873625" cy="4580325"/>
          </a:xfrm>
          <a:prstGeom prst="rect">
            <a:avLst/>
          </a:prstGeom>
          <a:solidFill>
            <a:srgbClr val="F3F3F3"/>
          </a:solidFill>
          <a:ln w="9525" cap="flat" cmpd="sng">
            <a:solidFill>
              <a:schemeClr val="dk2"/>
            </a:solidFill>
            <a:prstDash val="solid"/>
            <a:round/>
            <a:headEnd type="none" w="sm" len="sm"/>
            <a:tailEnd type="none" w="sm" len="sm"/>
          </a:ln>
        </p:spPr>
      </p:pic>
      <p:sp>
        <p:nvSpPr>
          <p:cNvPr id="446" name="Google Shape;446;g353f48044ba_0_284"/>
          <p:cNvSpPr/>
          <p:nvPr/>
        </p:nvSpPr>
        <p:spPr>
          <a:xfrm>
            <a:off x="1945850" y="1726200"/>
            <a:ext cx="865500" cy="246900"/>
          </a:xfrm>
          <a:prstGeom prst="ellipse">
            <a:avLst/>
          </a:prstGeom>
          <a:solidFill>
            <a:schemeClr val="lt1"/>
          </a:solidFill>
          <a:ln w="28575" cap="flat" cmpd="sng">
            <a:solidFill>
              <a:srgbClr val="E30613"/>
            </a:solidFill>
            <a:prstDash val="solid"/>
            <a:miter lim="800000"/>
            <a:headEnd type="none" w="sm" len="sm"/>
            <a:tailEnd type="none" w="sm" len="sm"/>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E30613"/>
                </a:solidFill>
                <a:latin typeface="Arial"/>
                <a:ea typeface="Arial"/>
                <a:cs typeface="Arial"/>
                <a:sym typeface="Arial"/>
              </a:rPr>
              <a:t>Figure </a:t>
            </a:r>
            <a:r>
              <a:rPr lang="en-US" sz="1200" b="1">
                <a:solidFill>
                  <a:srgbClr val="E30613"/>
                </a:solidFill>
              </a:rPr>
              <a:t>1</a:t>
            </a:r>
            <a:endParaRPr sz="1400" b="0" i="0" u="none" strike="noStrike" cap="none">
              <a:solidFill>
                <a:srgbClr val="000000"/>
              </a:solidFill>
              <a:latin typeface="Arial"/>
              <a:ea typeface="Arial"/>
              <a:cs typeface="Arial"/>
              <a:sym typeface="Arial"/>
            </a:endParaRPr>
          </a:p>
        </p:txBody>
      </p:sp>
      <p:pic>
        <p:nvPicPr>
          <p:cNvPr id="447" name="Google Shape;447;g353f48044ba_0_284"/>
          <p:cNvPicPr preferRelativeResize="0"/>
          <p:nvPr/>
        </p:nvPicPr>
        <p:blipFill>
          <a:blip r:embed="rId4">
            <a:alphaModFix/>
          </a:blip>
          <a:stretch>
            <a:fillRect/>
          </a:stretch>
        </p:blipFill>
        <p:spPr>
          <a:xfrm>
            <a:off x="4473150" y="1338550"/>
            <a:ext cx="3101549" cy="4580326"/>
          </a:xfrm>
          <a:prstGeom prst="rect">
            <a:avLst/>
          </a:prstGeom>
          <a:noFill/>
          <a:ln>
            <a:noFill/>
          </a:ln>
        </p:spPr>
      </p:pic>
      <p:sp>
        <p:nvSpPr>
          <p:cNvPr id="448" name="Google Shape;448;g353f48044ba_0_284"/>
          <p:cNvSpPr/>
          <p:nvPr/>
        </p:nvSpPr>
        <p:spPr>
          <a:xfrm rot="10800000" flipH="1">
            <a:off x="4596725" y="5177200"/>
            <a:ext cx="1297500" cy="593400"/>
          </a:xfrm>
          <a:prstGeom prst="rect">
            <a:avLst/>
          </a:prstGeom>
          <a:noFill/>
          <a:ln w="19050" cap="flat" cmpd="sng">
            <a:solidFill>
              <a:srgbClr val="E3061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49" name="Google Shape;449;g353f48044ba_0_284"/>
          <p:cNvSpPr/>
          <p:nvPr/>
        </p:nvSpPr>
        <p:spPr>
          <a:xfrm>
            <a:off x="535450" y="4835575"/>
            <a:ext cx="642600" cy="246900"/>
          </a:xfrm>
          <a:prstGeom prst="rect">
            <a:avLst/>
          </a:prstGeom>
          <a:noFill/>
          <a:ln w="19050" cap="flat" cmpd="sng">
            <a:solidFill>
              <a:srgbClr val="E3061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50" name="Google Shape;450;g353f48044ba_0_284"/>
          <p:cNvSpPr/>
          <p:nvPr/>
        </p:nvSpPr>
        <p:spPr>
          <a:xfrm>
            <a:off x="4942050" y="1781850"/>
            <a:ext cx="865500" cy="246900"/>
          </a:xfrm>
          <a:prstGeom prst="ellipse">
            <a:avLst/>
          </a:prstGeom>
          <a:solidFill>
            <a:schemeClr val="lt1"/>
          </a:solidFill>
          <a:ln w="28575" cap="flat" cmpd="sng">
            <a:solidFill>
              <a:srgbClr val="E30613"/>
            </a:solidFill>
            <a:prstDash val="solid"/>
            <a:miter lim="800000"/>
            <a:headEnd type="none" w="sm" len="sm"/>
            <a:tailEnd type="none" w="sm" len="sm"/>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E30613"/>
                </a:solidFill>
                <a:latin typeface="Arial"/>
                <a:ea typeface="Arial"/>
                <a:cs typeface="Arial"/>
                <a:sym typeface="Arial"/>
              </a:rPr>
              <a:t>Figure </a:t>
            </a:r>
            <a:r>
              <a:rPr lang="en-US" sz="1200" b="1">
                <a:solidFill>
                  <a:srgbClr val="E30613"/>
                </a:solidFill>
              </a:rPr>
              <a:t>2</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55"/>
        <p:cNvGrpSpPr/>
        <p:nvPr/>
      </p:nvGrpSpPr>
      <p:grpSpPr>
        <a:xfrm>
          <a:off x="0" y="0"/>
          <a:ext cx="0" cy="0"/>
          <a:chOff x="0" y="0"/>
          <a:chExt cx="0" cy="0"/>
        </a:xfrm>
      </p:grpSpPr>
      <p:sp>
        <p:nvSpPr>
          <p:cNvPr id="456" name="Google Shape;456;g3750e16cf0b_0_1246"/>
          <p:cNvSpPr/>
          <p:nvPr/>
        </p:nvSpPr>
        <p:spPr>
          <a:xfrm>
            <a:off x="301563" y="1256550"/>
            <a:ext cx="7405800" cy="4752900"/>
          </a:xfrm>
          <a:prstGeom prst="roundRect">
            <a:avLst>
              <a:gd name="adj" fmla="val 4939"/>
            </a:avLst>
          </a:prstGeom>
          <a:solidFill>
            <a:srgbClr val="F3F3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7" name="Google Shape;457;g3750e16cf0b_0_1246"/>
          <p:cNvSpPr txBox="1">
            <a:spLocks noGrp="1"/>
          </p:cNvSpPr>
          <p:nvPr>
            <p:ph type="title"/>
          </p:nvPr>
        </p:nvSpPr>
        <p:spPr>
          <a:xfrm>
            <a:off x="395425" y="86500"/>
            <a:ext cx="11578200" cy="5436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accent1"/>
              </a:buClr>
              <a:buSzPts val="2400"/>
              <a:buFont typeface="Arial"/>
              <a:buNone/>
            </a:pPr>
            <a:r>
              <a:rPr lang="en-US" sz="2200">
                <a:solidFill>
                  <a:schemeClr val="accent6"/>
                </a:solidFill>
              </a:rPr>
              <a:t>Redeem Voucher</a:t>
            </a:r>
            <a:endParaRPr sz="2200">
              <a:solidFill>
                <a:schemeClr val="accent6"/>
              </a:solidFill>
            </a:endParaRPr>
          </a:p>
        </p:txBody>
      </p:sp>
      <p:sp>
        <p:nvSpPr>
          <p:cNvPr id="458" name="Google Shape;458;g3750e16cf0b_0_1246"/>
          <p:cNvSpPr/>
          <p:nvPr/>
        </p:nvSpPr>
        <p:spPr>
          <a:xfrm>
            <a:off x="8180150" y="1532375"/>
            <a:ext cx="3954300" cy="3793500"/>
          </a:xfrm>
          <a:prstGeom prst="wedgeRectCallout">
            <a:avLst>
              <a:gd name="adj1" fmla="val -61249"/>
              <a:gd name="adj2" fmla="val -3664"/>
            </a:avLst>
          </a:prstGeom>
          <a:solidFill>
            <a:srgbClr val="FFFFFF"/>
          </a:solidFill>
          <a:ln w="952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b="1">
                <a:solidFill>
                  <a:schemeClr val="dk1"/>
                </a:solidFill>
              </a:rPr>
              <a:t>Figure 1</a:t>
            </a:r>
            <a:br>
              <a:rPr lang="en-US" b="1">
                <a:solidFill>
                  <a:schemeClr val="dk1"/>
                </a:solidFill>
              </a:rPr>
            </a:br>
            <a:r>
              <a:rPr lang="en-US">
                <a:solidFill>
                  <a:schemeClr val="dk1"/>
                </a:solidFill>
              </a:rPr>
              <a:t> Displays the farmer’s details, voucher code, and the number of livestock linked to the voucher. Enter the number of livestock vaccinated and click the </a:t>
            </a:r>
            <a:r>
              <a:rPr lang="en-US" b="1">
                <a:solidFill>
                  <a:schemeClr val="dk1"/>
                </a:solidFill>
              </a:rPr>
              <a:t>Number of Livestock</a:t>
            </a:r>
            <a:r>
              <a:rPr lang="en-US">
                <a:solidFill>
                  <a:schemeClr val="dk1"/>
                </a:solidFill>
              </a:rPr>
              <a:t> icon to set it.</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US" b="1">
                <a:solidFill>
                  <a:schemeClr val="dk1"/>
                </a:solidFill>
              </a:rPr>
              <a:t>Figure 2</a:t>
            </a:r>
            <a:br>
              <a:rPr lang="en-US" b="1">
                <a:solidFill>
                  <a:schemeClr val="dk1"/>
                </a:solidFill>
              </a:rPr>
            </a:br>
            <a:r>
              <a:rPr lang="en-US">
                <a:solidFill>
                  <a:schemeClr val="dk1"/>
                </a:solidFill>
              </a:rPr>
              <a:t> After setting the number of livestock vaccinated in Figure 1, the vaccines linked to the voucher are displayed along with your available balance and cost per vaccine. Click </a:t>
            </a:r>
            <a:r>
              <a:rPr lang="en-US" b="1">
                <a:solidFill>
                  <a:schemeClr val="dk1"/>
                </a:solidFill>
              </a:rPr>
              <a:t>Add</a:t>
            </a:r>
            <a:r>
              <a:rPr lang="en-US">
                <a:solidFill>
                  <a:schemeClr val="dk1"/>
                </a:solidFill>
              </a:rPr>
              <a:t> to add the vaccine to the cart.</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endParaRPr sz="1100" b="1">
              <a:solidFill>
                <a:schemeClr val="dk1"/>
              </a:solidFill>
            </a:endParaRPr>
          </a:p>
          <a:p>
            <a:pPr marL="0" lvl="0" indent="0" algn="l" rtl="0">
              <a:lnSpc>
                <a:spcPct val="115000"/>
              </a:lnSpc>
              <a:spcBef>
                <a:spcPts val="1200"/>
              </a:spcBef>
              <a:spcAft>
                <a:spcPts val="0"/>
              </a:spcAft>
              <a:buClr>
                <a:schemeClr val="dk1"/>
              </a:buClr>
              <a:buSzPts val="1100"/>
              <a:buFont typeface="Arial"/>
              <a:buNone/>
            </a:pPr>
            <a:endParaRPr b="1">
              <a:solidFill>
                <a:schemeClr val="dk1"/>
              </a:solidFill>
            </a:endParaRPr>
          </a:p>
          <a:p>
            <a:pPr marL="0" marR="0" lvl="0" indent="0" algn="l" rtl="0">
              <a:lnSpc>
                <a:spcPct val="115000"/>
              </a:lnSpc>
              <a:spcBef>
                <a:spcPts val="1200"/>
              </a:spcBef>
              <a:spcAft>
                <a:spcPts val="1200"/>
              </a:spcAft>
              <a:buClr>
                <a:srgbClr val="000000"/>
              </a:buClr>
              <a:buSzPts val="1200"/>
              <a:buFont typeface="Arial"/>
              <a:buNone/>
            </a:pPr>
            <a:endParaRPr b="1">
              <a:solidFill>
                <a:schemeClr val="dk1"/>
              </a:solidFill>
            </a:endParaRPr>
          </a:p>
        </p:txBody>
      </p:sp>
      <p:sp>
        <p:nvSpPr>
          <p:cNvPr id="459" name="Google Shape;459;g3750e16cf0b_0_1246"/>
          <p:cNvSpPr txBox="1">
            <a:spLocks noGrp="1"/>
          </p:cNvSpPr>
          <p:nvPr>
            <p:ph type="sldNum" idx="12"/>
          </p:nvPr>
        </p:nvSpPr>
        <p:spPr>
          <a:xfrm>
            <a:off x="5730150" y="6394201"/>
            <a:ext cx="731700" cy="4638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US"/>
              <a:t>24</a:t>
            </a:fld>
            <a:endParaRPr/>
          </a:p>
        </p:txBody>
      </p:sp>
      <p:pic>
        <p:nvPicPr>
          <p:cNvPr id="460" name="Google Shape;460;g3750e16cf0b_0_1246"/>
          <p:cNvPicPr preferRelativeResize="0"/>
          <p:nvPr/>
        </p:nvPicPr>
        <p:blipFill>
          <a:blip r:embed="rId3">
            <a:alphaModFix/>
          </a:blip>
          <a:stretch>
            <a:fillRect/>
          </a:stretch>
        </p:blipFill>
        <p:spPr>
          <a:xfrm>
            <a:off x="395425" y="1346875"/>
            <a:ext cx="3558725" cy="4635825"/>
          </a:xfrm>
          <a:prstGeom prst="rect">
            <a:avLst/>
          </a:prstGeom>
          <a:noFill/>
          <a:ln>
            <a:noFill/>
          </a:ln>
        </p:spPr>
      </p:pic>
      <p:pic>
        <p:nvPicPr>
          <p:cNvPr id="461" name="Google Shape;461;g3750e16cf0b_0_1246"/>
          <p:cNvPicPr preferRelativeResize="0"/>
          <p:nvPr/>
        </p:nvPicPr>
        <p:blipFill>
          <a:blip r:embed="rId4">
            <a:alphaModFix/>
          </a:blip>
          <a:stretch>
            <a:fillRect/>
          </a:stretch>
        </p:blipFill>
        <p:spPr>
          <a:xfrm>
            <a:off x="4782038" y="1367425"/>
            <a:ext cx="2804976" cy="4531151"/>
          </a:xfrm>
          <a:prstGeom prst="rect">
            <a:avLst/>
          </a:prstGeom>
          <a:solidFill>
            <a:srgbClr val="F3F3F3"/>
          </a:solidFill>
          <a:ln w="9525" cap="flat" cmpd="sng">
            <a:solidFill>
              <a:schemeClr val="dk2"/>
            </a:solidFill>
            <a:prstDash val="solid"/>
            <a:round/>
            <a:headEnd type="none" w="sm" len="sm"/>
            <a:tailEnd type="none" w="sm" len="sm"/>
          </a:ln>
        </p:spPr>
      </p:pic>
      <p:sp>
        <p:nvSpPr>
          <p:cNvPr id="462" name="Google Shape;462;g3750e16cf0b_0_1246"/>
          <p:cNvSpPr/>
          <p:nvPr/>
        </p:nvSpPr>
        <p:spPr>
          <a:xfrm>
            <a:off x="1945850" y="1890600"/>
            <a:ext cx="865500" cy="255300"/>
          </a:xfrm>
          <a:prstGeom prst="ellipse">
            <a:avLst/>
          </a:prstGeom>
          <a:solidFill>
            <a:schemeClr val="lt1"/>
          </a:solidFill>
          <a:ln w="28575" cap="flat" cmpd="sng">
            <a:solidFill>
              <a:srgbClr val="E30613"/>
            </a:solidFill>
            <a:prstDash val="solid"/>
            <a:miter lim="800000"/>
            <a:headEnd type="none" w="sm" len="sm"/>
            <a:tailEnd type="none" w="sm" len="sm"/>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E30613"/>
                </a:solidFill>
                <a:latin typeface="Arial"/>
                <a:ea typeface="Arial"/>
                <a:cs typeface="Arial"/>
                <a:sym typeface="Arial"/>
              </a:rPr>
              <a:t>Figure </a:t>
            </a:r>
            <a:r>
              <a:rPr lang="en-US" sz="1200" b="1">
                <a:solidFill>
                  <a:srgbClr val="E30613"/>
                </a:solidFill>
              </a:rPr>
              <a:t>1</a:t>
            </a:r>
            <a:endParaRPr sz="1400" b="0" i="0" u="none" strike="noStrike" cap="none">
              <a:solidFill>
                <a:srgbClr val="000000"/>
              </a:solidFill>
              <a:latin typeface="Arial"/>
              <a:ea typeface="Arial"/>
              <a:cs typeface="Arial"/>
              <a:sym typeface="Arial"/>
            </a:endParaRPr>
          </a:p>
        </p:txBody>
      </p:sp>
      <p:sp>
        <p:nvSpPr>
          <p:cNvPr id="463" name="Google Shape;463;g3750e16cf0b_0_1246"/>
          <p:cNvSpPr/>
          <p:nvPr/>
        </p:nvSpPr>
        <p:spPr>
          <a:xfrm>
            <a:off x="5751788" y="1762825"/>
            <a:ext cx="865500" cy="255300"/>
          </a:xfrm>
          <a:prstGeom prst="ellipse">
            <a:avLst/>
          </a:prstGeom>
          <a:solidFill>
            <a:schemeClr val="lt1"/>
          </a:solidFill>
          <a:ln w="28575" cap="flat" cmpd="sng">
            <a:solidFill>
              <a:srgbClr val="E30613"/>
            </a:solidFill>
            <a:prstDash val="solid"/>
            <a:miter lim="800000"/>
            <a:headEnd type="none" w="sm" len="sm"/>
            <a:tailEnd type="none" w="sm" len="sm"/>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E30613"/>
                </a:solidFill>
                <a:latin typeface="Arial"/>
                <a:ea typeface="Arial"/>
                <a:cs typeface="Arial"/>
                <a:sym typeface="Arial"/>
              </a:rPr>
              <a:t>Figure </a:t>
            </a:r>
            <a:r>
              <a:rPr lang="en-US" sz="1200" b="1">
                <a:solidFill>
                  <a:srgbClr val="E30613"/>
                </a:solidFill>
              </a:rPr>
              <a:t>2</a:t>
            </a:r>
            <a:endParaRPr sz="1400" b="0" i="0" u="none" strike="noStrike" cap="none">
              <a:solidFill>
                <a:srgbClr val="000000"/>
              </a:solidFill>
              <a:latin typeface="Arial"/>
              <a:ea typeface="Arial"/>
              <a:cs typeface="Arial"/>
              <a:sym typeface="Arial"/>
            </a:endParaRPr>
          </a:p>
        </p:txBody>
      </p:sp>
      <p:sp>
        <p:nvSpPr>
          <p:cNvPr id="464" name="Google Shape;464;g3750e16cf0b_0_1246"/>
          <p:cNvSpPr/>
          <p:nvPr/>
        </p:nvSpPr>
        <p:spPr>
          <a:xfrm>
            <a:off x="543700" y="5735800"/>
            <a:ext cx="1581600" cy="246900"/>
          </a:xfrm>
          <a:prstGeom prst="rect">
            <a:avLst/>
          </a:prstGeom>
          <a:noFill/>
          <a:ln w="19050" cap="flat" cmpd="sng">
            <a:solidFill>
              <a:srgbClr val="E3061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65" name="Google Shape;465;g3750e16cf0b_0_1246"/>
          <p:cNvSpPr/>
          <p:nvPr/>
        </p:nvSpPr>
        <p:spPr>
          <a:xfrm>
            <a:off x="4847975" y="3392300"/>
            <a:ext cx="329400" cy="246900"/>
          </a:xfrm>
          <a:prstGeom prst="rect">
            <a:avLst/>
          </a:prstGeom>
          <a:noFill/>
          <a:ln w="19050" cap="flat" cmpd="sng">
            <a:solidFill>
              <a:srgbClr val="E3061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70"/>
        <p:cNvGrpSpPr/>
        <p:nvPr/>
      </p:nvGrpSpPr>
      <p:grpSpPr>
        <a:xfrm>
          <a:off x="0" y="0"/>
          <a:ext cx="0" cy="0"/>
          <a:chOff x="0" y="0"/>
          <a:chExt cx="0" cy="0"/>
        </a:xfrm>
      </p:grpSpPr>
      <p:sp>
        <p:nvSpPr>
          <p:cNvPr id="471" name="Google Shape;471;g3750e16cf0b_0_1273"/>
          <p:cNvSpPr/>
          <p:nvPr/>
        </p:nvSpPr>
        <p:spPr>
          <a:xfrm>
            <a:off x="301563" y="1256550"/>
            <a:ext cx="7405800" cy="4752900"/>
          </a:xfrm>
          <a:prstGeom prst="roundRect">
            <a:avLst>
              <a:gd name="adj" fmla="val 4939"/>
            </a:avLst>
          </a:prstGeom>
          <a:solidFill>
            <a:srgbClr val="F3F3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2" name="Google Shape;472;g3750e16cf0b_0_1273"/>
          <p:cNvSpPr txBox="1">
            <a:spLocks noGrp="1"/>
          </p:cNvSpPr>
          <p:nvPr>
            <p:ph type="title"/>
          </p:nvPr>
        </p:nvSpPr>
        <p:spPr>
          <a:xfrm>
            <a:off x="395425" y="86500"/>
            <a:ext cx="11578200" cy="5436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accent1"/>
              </a:buClr>
              <a:buSzPts val="2400"/>
              <a:buFont typeface="Arial"/>
              <a:buNone/>
            </a:pPr>
            <a:r>
              <a:rPr lang="en-US" sz="2200">
                <a:solidFill>
                  <a:schemeClr val="accent6"/>
                </a:solidFill>
              </a:rPr>
              <a:t>Redeem Voucher</a:t>
            </a:r>
            <a:endParaRPr sz="2200">
              <a:solidFill>
                <a:schemeClr val="accent6"/>
              </a:solidFill>
            </a:endParaRPr>
          </a:p>
        </p:txBody>
      </p:sp>
      <p:sp>
        <p:nvSpPr>
          <p:cNvPr id="473" name="Google Shape;473;g3750e16cf0b_0_1273"/>
          <p:cNvSpPr/>
          <p:nvPr/>
        </p:nvSpPr>
        <p:spPr>
          <a:xfrm>
            <a:off x="8180150" y="1222350"/>
            <a:ext cx="3954300" cy="4625400"/>
          </a:xfrm>
          <a:prstGeom prst="wedgeRectCallout">
            <a:avLst>
              <a:gd name="adj1" fmla="val -61249"/>
              <a:gd name="adj2" fmla="val -3664"/>
            </a:avLst>
          </a:prstGeom>
          <a:solidFill>
            <a:srgbClr val="FFFFFF"/>
          </a:solidFill>
          <a:ln w="952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sz="1100" b="1">
                <a:solidFill>
                  <a:schemeClr val="dk1"/>
                </a:solidFill>
              </a:rPr>
              <a:t>Figure 1</a:t>
            </a:r>
            <a:br>
              <a:rPr lang="en-US" sz="1100" b="1">
                <a:solidFill>
                  <a:schemeClr val="dk1"/>
                </a:solidFill>
              </a:rPr>
            </a:br>
            <a:r>
              <a:rPr lang="en-US" sz="1100">
                <a:solidFill>
                  <a:schemeClr val="dk1"/>
                </a:solidFill>
              </a:rPr>
              <a:t> Shows the vaccines you selected and the total payment expected from the farmer. Click </a:t>
            </a:r>
            <a:r>
              <a:rPr lang="en-US" sz="1100" b="1">
                <a:solidFill>
                  <a:schemeClr val="dk1"/>
                </a:solidFill>
              </a:rPr>
              <a:t>Next</a:t>
            </a:r>
            <a:r>
              <a:rPr lang="en-US" sz="1100">
                <a:solidFill>
                  <a:schemeClr val="dk1"/>
                </a:solidFill>
              </a:rPr>
              <a:t> to go to the payment page.</a:t>
            </a:r>
            <a:br>
              <a:rPr lang="en-US" sz="1100">
                <a:solidFill>
                  <a:schemeClr val="dk1"/>
                </a:solidFill>
              </a:rPr>
            </a:br>
            <a:r>
              <a:rPr lang="en-US" sz="1100">
                <a:solidFill>
                  <a:schemeClr val="dk1"/>
                </a:solidFill>
              </a:rPr>
              <a:t> </a:t>
            </a:r>
            <a:r>
              <a:rPr lang="en-US" sz="1100" b="1">
                <a:solidFill>
                  <a:schemeClr val="dk1"/>
                </a:solidFill>
              </a:rPr>
              <a:t>Figure 2_Payment Page</a:t>
            </a:r>
            <a:endParaRPr sz="1100" b="1">
              <a:solidFill>
                <a:schemeClr val="dk1"/>
              </a:solidFill>
            </a:endParaRPr>
          </a:p>
          <a:p>
            <a:pPr marL="457200" lvl="0" indent="-298450" algn="l" rtl="0">
              <a:lnSpc>
                <a:spcPct val="115000"/>
              </a:lnSpc>
              <a:spcBef>
                <a:spcPts val="1200"/>
              </a:spcBef>
              <a:spcAft>
                <a:spcPts val="0"/>
              </a:spcAft>
              <a:buClr>
                <a:schemeClr val="dk1"/>
              </a:buClr>
              <a:buSzPts val="1100"/>
              <a:buChar char="●"/>
            </a:pPr>
            <a:r>
              <a:rPr lang="en-US" sz="1100">
                <a:solidFill>
                  <a:schemeClr val="dk1"/>
                </a:solidFill>
              </a:rPr>
              <a:t>Confirm you selected the correct vaccine.</a:t>
            </a:r>
            <a:br>
              <a:rPr lang="en-US" sz="1100">
                <a:solidFill>
                  <a:schemeClr val="dk1"/>
                </a:solidFill>
              </a:rPr>
            </a:br>
            <a:endParaRPr sz="1100">
              <a:solidFill>
                <a:schemeClr val="dk1"/>
              </a:solidFill>
            </a:endParaRPr>
          </a:p>
          <a:p>
            <a:pPr marL="457200" lvl="0" indent="-298450" algn="l" rtl="0">
              <a:lnSpc>
                <a:spcPct val="115000"/>
              </a:lnSpc>
              <a:spcBef>
                <a:spcPts val="0"/>
              </a:spcBef>
              <a:spcAft>
                <a:spcPts val="0"/>
              </a:spcAft>
              <a:buClr>
                <a:schemeClr val="dk1"/>
              </a:buClr>
              <a:buSzPts val="1100"/>
              <a:buChar char="●"/>
            </a:pPr>
            <a:r>
              <a:rPr lang="en-US" sz="1100" b="1">
                <a:solidFill>
                  <a:schemeClr val="dk1"/>
                </a:solidFill>
              </a:rPr>
              <a:t>Cancel</a:t>
            </a:r>
            <a:r>
              <a:rPr lang="en-US" sz="1100">
                <a:solidFill>
                  <a:schemeClr val="dk1"/>
                </a:solidFill>
              </a:rPr>
              <a:t> – cancels the payment process.</a:t>
            </a:r>
            <a:br>
              <a:rPr lang="en-US" sz="1100">
                <a:solidFill>
                  <a:schemeClr val="dk1"/>
                </a:solidFill>
              </a:rPr>
            </a:br>
            <a:endParaRPr sz="1100">
              <a:solidFill>
                <a:schemeClr val="dk1"/>
              </a:solidFill>
            </a:endParaRPr>
          </a:p>
          <a:p>
            <a:pPr marL="457200" lvl="0" indent="-298450" algn="l" rtl="0">
              <a:lnSpc>
                <a:spcPct val="115000"/>
              </a:lnSpc>
              <a:spcBef>
                <a:spcPts val="0"/>
              </a:spcBef>
              <a:spcAft>
                <a:spcPts val="0"/>
              </a:spcAft>
              <a:buClr>
                <a:schemeClr val="dk1"/>
              </a:buClr>
              <a:buSzPts val="1100"/>
              <a:buChar char="●"/>
            </a:pPr>
            <a:r>
              <a:rPr lang="en-US" sz="1100" b="1">
                <a:solidFill>
                  <a:schemeClr val="dk1"/>
                </a:solidFill>
              </a:rPr>
              <a:t>Verify</a:t>
            </a:r>
            <a:r>
              <a:rPr lang="en-US" sz="1100">
                <a:solidFill>
                  <a:schemeClr val="dk1"/>
                </a:solidFill>
              </a:rPr>
              <a:t> – sends the farmer an SMS with the amount due (for Airtel, Telkom, and other networks).</a:t>
            </a:r>
            <a:br>
              <a:rPr lang="en-US" sz="1100">
                <a:solidFill>
                  <a:schemeClr val="dk1"/>
                </a:solidFill>
              </a:rPr>
            </a:br>
            <a:endParaRPr sz="1100">
              <a:solidFill>
                <a:schemeClr val="dk1"/>
              </a:solidFill>
            </a:endParaRPr>
          </a:p>
          <a:p>
            <a:pPr marL="457200" lvl="0" indent="-298450" algn="l" rtl="0">
              <a:lnSpc>
                <a:spcPct val="115000"/>
              </a:lnSpc>
              <a:spcBef>
                <a:spcPts val="0"/>
              </a:spcBef>
              <a:spcAft>
                <a:spcPts val="0"/>
              </a:spcAft>
              <a:buClr>
                <a:schemeClr val="dk1"/>
              </a:buClr>
              <a:buSzPts val="1100"/>
              <a:buChar char="●"/>
            </a:pPr>
            <a:r>
              <a:rPr lang="en-US" sz="1100" b="1">
                <a:solidFill>
                  <a:schemeClr val="dk1"/>
                </a:solidFill>
              </a:rPr>
              <a:t>STK Push</a:t>
            </a:r>
            <a:r>
              <a:rPr lang="en-US" sz="1100">
                <a:solidFill>
                  <a:schemeClr val="dk1"/>
                </a:solidFill>
              </a:rPr>
              <a:t> – for Safaricom farmers; prompts them to enter their M-PESA PIN so the system can deduct the exact amount automatically.</a:t>
            </a:r>
            <a:br>
              <a:rPr lang="en-US" sz="1100">
                <a:solidFill>
                  <a:schemeClr val="dk1"/>
                </a:solidFill>
              </a:rPr>
            </a:br>
            <a:endParaRPr sz="1100">
              <a:solidFill>
                <a:schemeClr val="dk1"/>
              </a:solidFill>
            </a:endParaRPr>
          </a:p>
          <a:p>
            <a:pPr marL="457200" lvl="0" indent="-298450" algn="l" rtl="0">
              <a:lnSpc>
                <a:spcPct val="115000"/>
              </a:lnSpc>
              <a:spcBef>
                <a:spcPts val="0"/>
              </a:spcBef>
              <a:spcAft>
                <a:spcPts val="0"/>
              </a:spcAft>
              <a:buClr>
                <a:schemeClr val="dk1"/>
              </a:buClr>
              <a:buSzPts val="1100"/>
              <a:buChar char="●"/>
            </a:pPr>
            <a:r>
              <a:rPr lang="en-US" sz="1100" b="1">
                <a:solidFill>
                  <a:schemeClr val="dk1"/>
                </a:solidFill>
              </a:rPr>
              <a:t>Paybill</a:t>
            </a:r>
            <a:r>
              <a:rPr lang="en-US" sz="1100">
                <a:solidFill>
                  <a:schemeClr val="dk1"/>
                </a:solidFill>
              </a:rPr>
              <a:t> – for Airtel farmers.</a:t>
            </a:r>
            <a:br>
              <a:rPr lang="en-US" sz="1100">
                <a:solidFill>
                  <a:schemeClr val="dk1"/>
                </a:solidFill>
              </a:rPr>
            </a:br>
            <a:endParaRPr sz="1100">
              <a:solidFill>
                <a:schemeClr val="dk1"/>
              </a:solidFill>
            </a:endParaRPr>
          </a:p>
          <a:p>
            <a:pPr marL="457200" lvl="0" indent="-298450" algn="l" rtl="0">
              <a:lnSpc>
                <a:spcPct val="115000"/>
              </a:lnSpc>
              <a:spcBef>
                <a:spcPts val="0"/>
              </a:spcBef>
              <a:spcAft>
                <a:spcPts val="0"/>
              </a:spcAft>
              <a:buClr>
                <a:schemeClr val="dk1"/>
              </a:buClr>
              <a:buSzPts val="1100"/>
              <a:buChar char="●"/>
            </a:pPr>
            <a:r>
              <a:rPr lang="en-US" sz="1100" b="1">
                <a:solidFill>
                  <a:schemeClr val="dk1"/>
                </a:solidFill>
              </a:rPr>
              <a:t>Paid at Bank</a:t>
            </a:r>
            <a:r>
              <a:rPr lang="en-US" sz="1100">
                <a:solidFill>
                  <a:schemeClr val="dk1"/>
                </a:solidFill>
              </a:rPr>
              <a:t> – for farmers who have paid amounts exceeding KSh 500,000 via bank transfer.</a:t>
            </a:r>
            <a:br>
              <a:rPr lang="en-US" sz="1100">
                <a:solidFill>
                  <a:schemeClr val="dk1"/>
                </a:solidFill>
              </a:rPr>
            </a:br>
            <a:r>
              <a:rPr lang="en-US" sz="1100">
                <a:solidFill>
                  <a:schemeClr val="dk1"/>
                </a:solidFill>
              </a:rPr>
              <a:t> For Safaricom farmers, click </a:t>
            </a:r>
            <a:r>
              <a:rPr lang="en-US" sz="1100" b="1">
                <a:solidFill>
                  <a:schemeClr val="dk1"/>
                </a:solidFill>
              </a:rPr>
              <a:t>STK Push</a:t>
            </a:r>
            <a:r>
              <a:rPr lang="en-US" sz="1100">
                <a:solidFill>
                  <a:schemeClr val="dk1"/>
                </a:solidFill>
              </a:rPr>
              <a:t> to request payment via M-PESA.</a:t>
            </a:r>
            <a:endParaRPr sz="1100">
              <a:solidFill>
                <a:schemeClr val="dk1"/>
              </a:solidFill>
            </a:endParaRPr>
          </a:p>
          <a:p>
            <a:pPr marL="0" marR="0" lvl="0" indent="0" algn="l" rtl="0">
              <a:lnSpc>
                <a:spcPct val="115000"/>
              </a:lnSpc>
              <a:spcBef>
                <a:spcPts val="1200"/>
              </a:spcBef>
              <a:spcAft>
                <a:spcPts val="1200"/>
              </a:spcAft>
              <a:buClr>
                <a:srgbClr val="000000"/>
              </a:buClr>
              <a:buSzPts val="1200"/>
              <a:buFont typeface="Arial"/>
              <a:buNone/>
            </a:pPr>
            <a:endParaRPr b="1">
              <a:solidFill>
                <a:schemeClr val="dk1"/>
              </a:solidFill>
            </a:endParaRPr>
          </a:p>
        </p:txBody>
      </p:sp>
      <p:sp>
        <p:nvSpPr>
          <p:cNvPr id="474" name="Google Shape;474;g3750e16cf0b_0_1273"/>
          <p:cNvSpPr txBox="1">
            <a:spLocks noGrp="1"/>
          </p:cNvSpPr>
          <p:nvPr>
            <p:ph type="sldNum" idx="12"/>
          </p:nvPr>
        </p:nvSpPr>
        <p:spPr>
          <a:xfrm>
            <a:off x="5730150" y="6394201"/>
            <a:ext cx="731700" cy="4638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US"/>
              <a:t>25</a:t>
            </a:fld>
            <a:endParaRPr/>
          </a:p>
        </p:txBody>
      </p:sp>
      <p:pic>
        <p:nvPicPr>
          <p:cNvPr id="475" name="Google Shape;475;g3750e16cf0b_0_1273"/>
          <p:cNvPicPr preferRelativeResize="0"/>
          <p:nvPr/>
        </p:nvPicPr>
        <p:blipFill>
          <a:blip r:embed="rId3">
            <a:alphaModFix/>
          </a:blip>
          <a:stretch>
            <a:fillRect/>
          </a:stretch>
        </p:blipFill>
        <p:spPr>
          <a:xfrm>
            <a:off x="395425" y="1320250"/>
            <a:ext cx="3496951" cy="4625501"/>
          </a:xfrm>
          <a:prstGeom prst="rect">
            <a:avLst/>
          </a:prstGeom>
          <a:solidFill>
            <a:srgbClr val="F3F3F3"/>
          </a:solidFill>
          <a:ln w="9525" cap="flat" cmpd="sng">
            <a:solidFill>
              <a:schemeClr val="dk2"/>
            </a:solidFill>
            <a:prstDash val="solid"/>
            <a:round/>
            <a:headEnd type="none" w="sm" len="sm"/>
            <a:tailEnd type="none" w="sm" len="sm"/>
          </a:ln>
        </p:spPr>
      </p:pic>
      <p:pic>
        <p:nvPicPr>
          <p:cNvPr id="476" name="Google Shape;476;g3750e16cf0b_0_1273"/>
          <p:cNvPicPr preferRelativeResize="0"/>
          <p:nvPr/>
        </p:nvPicPr>
        <p:blipFill>
          <a:blip r:embed="rId4">
            <a:alphaModFix/>
          </a:blip>
          <a:stretch>
            <a:fillRect/>
          </a:stretch>
        </p:blipFill>
        <p:spPr>
          <a:xfrm>
            <a:off x="4485500" y="1320250"/>
            <a:ext cx="3170974" cy="4625500"/>
          </a:xfrm>
          <a:prstGeom prst="rect">
            <a:avLst/>
          </a:prstGeom>
          <a:solidFill>
            <a:srgbClr val="F3F3F3"/>
          </a:solidFill>
          <a:ln w="9525" cap="flat" cmpd="sng">
            <a:solidFill>
              <a:schemeClr val="dk2"/>
            </a:solidFill>
            <a:prstDash val="solid"/>
            <a:round/>
            <a:headEnd type="none" w="sm" len="sm"/>
            <a:tailEnd type="none" w="sm" len="sm"/>
          </a:ln>
        </p:spPr>
      </p:pic>
      <p:sp>
        <p:nvSpPr>
          <p:cNvPr id="477" name="Google Shape;477;g3750e16cf0b_0_1273"/>
          <p:cNvSpPr/>
          <p:nvPr/>
        </p:nvSpPr>
        <p:spPr>
          <a:xfrm>
            <a:off x="395425" y="5600850"/>
            <a:ext cx="469500" cy="246900"/>
          </a:xfrm>
          <a:prstGeom prst="rect">
            <a:avLst/>
          </a:prstGeom>
          <a:noFill/>
          <a:ln w="19050" cap="flat" cmpd="sng">
            <a:solidFill>
              <a:srgbClr val="E3061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78" name="Google Shape;478;g3750e16cf0b_0_1273"/>
          <p:cNvSpPr/>
          <p:nvPr/>
        </p:nvSpPr>
        <p:spPr>
          <a:xfrm>
            <a:off x="1130300" y="1425150"/>
            <a:ext cx="865500" cy="255300"/>
          </a:xfrm>
          <a:prstGeom prst="ellipse">
            <a:avLst/>
          </a:prstGeom>
          <a:solidFill>
            <a:schemeClr val="lt1"/>
          </a:solidFill>
          <a:ln w="28575" cap="flat" cmpd="sng">
            <a:solidFill>
              <a:srgbClr val="E30613"/>
            </a:solidFill>
            <a:prstDash val="solid"/>
            <a:miter lim="800000"/>
            <a:headEnd type="none" w="sm" len="sm"/>
            <a:tailEnd type="none" w="sm" len="sm"/>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E30613"/>
                </a:solidFill>
                <a:latin typeface="Arial"/>
                <a:ea typeface="Arial"/>
                <a:cs typeface="Arial"/>
                <a:sym typeface="Arial"/>
              </a:rPr>
              <a:t>Figure </a:t>
            </a:r>
            <a:r>
              <a:rPr lang="en-US" sz="1200" b="1">
                <a:solidFill>
                  <a:srgbClr val="E30613"/>
                </a:solidFill>
              </a:rPr>
              <a:t>1</a:t>
            </a:r>
            <a:endParaRPr sz="1400" b="0" i="0" u="none" strike="noStrike" cap="none">
              <a:solidFill>
                <a:srgbClr val="000000"/>
              </a:solidFill>
              <a:latin typeface="Arial"/>
              <a:ea typeface="Arial"/>
              <a:cs typeface="Arial"/>
              <a:sym typeface="Arial"/>
            </a:endParaRPr>
          </a:p>
        </p:txBody>
      </p:sp>
      <p:sp>
        <p:nvSpPr>
          <p:cNvPr id="479" name="Google Shape;479;g3750e16cf0b_0_1273"/>
          <p:cNvSpPr/>
          <p:nvPr/>
        </p:nvSpPr>
        <p:spPr>
          <a:xfrm>
            <a:off x="5026800" y="1425150"/>
            <a:ext cx="865500" cy="255300"/>
          </a:xfrm>
          <a:prstGeom prst="ellipse">
            <a:avLst/>
          </a:prstGeom>
          <a:solidFill>
            <a:schemeClr val="lt1"/>
          </a:solidFill>
          <a:ln w="28575" cap="flat" cmpd="sng">
            <a:solidFill>
              <a:srgbClr val="E30613"/>
            </a:solidFill>
            <a:prstDash val="solid"/>
            <a:miter lim="800000"/>
            <a:headEnd type="none" w="sm" len="sm"/>
            <a:tailEnd type="none" w="sm" len="sm"/>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E30613"/>
                </a:solidFill>
                <a:latin typeface="Arial"/>
                <a:ea typeface="Arial"/>
                <a:cs typeface="Arial"/>
                <a:sym typeface="Arial"/>
              </a:rPr>
              <a:t>Figure </a:t>
            </a:r>
            <a:r>
              <a:rPr lang="en-US" sz="1200" b="1">
                <a:solidFill>
                  <a:srgbClr val="E30613"/>
                </a:solidFill>
              </a:rPr>
              <a:t>2</a:t>
            </a:r>
            <a:endParaRPr sz="1400" b="0" i="0" u="none" strike="noStrike" cap="none">
              <a:solidFill>
                <a:srgbClr val="000000"/>
              </a:solidFill>
              <a:latin typeface="Arial"/>
              <a:ea typeface="Arial"/>
              <a:cs typeface="Arial"/>
              <a:sym typeface="Arial"/>
            </a:endParaRPr>
          </a:p>
        </p:txBody>
      </p:sp>
      <p:sp>
        <p:nvSpPr>
          <p:cNvPr id="480" name="Google Shape;480;g3750e16cf0b_0_1273"/>
          <p:cNvSpPr/>
          <p:nvPr/>
        </p:nvSpPr>
        <p:spPr>
          <a:xfrm>
            <a:off x="5622325" y="5600850"/>
            <a:ext cx="556200" cy="246900"/>
          </a:xfrm>
          <a:prstGeom prst="rect">
            <a:avLst/>
          </a:prstGeom>
          <a:noFill/>
          <a:ln w="19050" cap="flat" cmpd="sng">
            <a:solidFill>
              <a:srgbClr val="E3061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85"/>
        <p:cNvGrpSpPr/>
        <p:nvPr/>
      </p:nvGrpSpPr>
      <p:grpSpPr>
        <a:xfrm>
          <a:off x="0" y="0"/>
          <a:ext cx="0" cy="0"/>
          <a:chOff x="0" y="0"/>
          <a:chExt cx="0" cy="0"/>
        </a:xfrm>
      </p:grpSpPr>
      <p:sp>
        <p:nvSpPr>
          <p:cNvPr id="486" name="Google Shape;486;g3750e16cf0b_0_1294"/>
          <p:cNvSpPr/>
          <p:nvPr/>
        </p:nvSpPr>
        <p:spPr>
          <a:xfrm>
            <a:off x="301563" y="1256550"/>
            <a:ext cx="7405800" cy="4752900"/>
          </a:xfrm>
          <a:prstGeom prst="roundRect">
            <a:avLst>
              <a:gd name="adj" fmla="val 4939"/>
            </a:avLst>
          </a:prstGeom>
          <a:solidFill>
            <a:srgbClr val="F3F3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7" name="Google Shape;487;g3750e16cf0b_0_1294"/>
          <p:cNvSpPr txBox="1">
            <a:spLocks noGrp="1"/>
          </p:cNvSpPr>
          <p:nvPr>
            <p:ph type="title"/>
          </p:nvPr>
        </p:nvSpPr>
        <p:spPr>
          <a:xfrm>
            <a:off x="395425" y="86500"/>
            <a:ext cx="11578200" cy="5436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accent1"/>
              </a:buClr>
              <a:buSzPts val="2400"/>
              <a:buFont typeface="Arial"/>
              <a:buNone/>
            </a:pPr>
            <a:r>
              <a:rPr lang="en-US" sz="2200">
                <a:solidFill>
                  <a:schemeClr val="accent6"/>
                </a:solidFill>
              </a:rPr>
              <a:t>Redeem Voucher</a:t>
            </a:r>
            <a:endParaRPr sz="2200">
              <a:solidFill>
                <a:schemeClr val="accent6"/>
              </a:solidFill>
            </a:endParaRPr>
          </a:p>
        </p:txBody>
      </p:sp>
      <p:sp>
        <p:nvSpPr>
          <p:cNvPr id="488" name="Google Shape;488;g3750e16cf0b_0_1294"/>
          <p:cNvSpPr/>
          <p:nvPr/>
        </p:nvSpPr>
        <p:spPr>
          <a:xfrm>
            <a:off x="8180150" y="1222350"/>
            <a:ext cx="3954300" cy="4625400"/>
          </a:xfrm>
          <a:prstGeom prst="wedgeRectCallout">
            <a:avLst>
              <a:gd name="adj1" fmla="val -61249"/>
              <a:gd name="adj2" fmla="val -3664"/>
            </a:avLst>
          </a:prstGeom>
          <a:solidFill>
            <a:srgbClr val="FFFFFF"/>
          </a:solidFill>
          <a:ln w="952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b="1">
                <a:solidFill>
                  <a:schemeClr val="dk1"/>
                </a:solidFill>
              </a:rPr>
              <a:t>Figure 1</a:t>
            </a:r>
            <a:br>
              <a:rPr lang="en-US" b="1">
                <a:solidFill>
                  <a:schemeClr val="dk1"/>
                </a:solidFill>
              </a:rPr>
            </a:br>
            <a:r>
              <a:rPr lang="en-US">
                <a:solidFill>
                  <a:schemeClr val="dk1"/>
                </a:solidFill>
              </a:rPr>
              <a:t> The Subsidy Payment page appears after an STK Push is sent to the farmer. It shows the amount due and the voucher redemption status (“Requested”). Once the farmer enters their M-PESA PIN and the payment is confirmed, click </a:t>
            </a:r>
            <a:r>
              <a:rPr lang="en-US" b="1">
                <a:solidFill>
                  <a:schemeClr val="dk1"/>
                </a:solidFill>
              </a:rPr>
              <a:t>Refresh</a:t>
            </a:r>
            <a:r>
              <a:rPr lang="en-US">
                <a:solidFill>
                  <a:schemeClr val="dk1"/>
                </a:solidFill>
              </a:rPr>
              <a:t> to update the status.</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US" b="1">
                <a:solidFill>
                  <a:schemeClr val="dk1"/>
                </a:solidFill>
              </a:rPr>
              <a:t>Figure 2</a:t>
            </a:r>
            <a:br>
              <a:rPr lang="en-US" b="1">
                <a:solidFill>
                  <a:schemeClr val="dk1"/>
                </a:solidFill>
              </a:rPr>
            </a:br>
            <a:r>
              <a:rPr lang="en-US">
                <a:solidFill>
                  <a:schemeClr val="dk1"/>
                </a:solidFill>
              </a:rPr>
              <a:t> Shows the farmer’s phone after receiving the STK Push prompt. The farmer confirms payment to the cooperative society account by entering their PIN. After payment, click </a:t>
            </a:r>
            <a:r>
              <a:rPr lang="en-US" b="1">
                <a:solidFill>
                  <a:schemeClr val="dk1"/>
                </a:solidFill>
              </a:rPr>
              <a:t>Refresh</a:t>
            </a:r>
            <a:r>
              <a:rPr lang="en-US">
                <a:solidFill>
                  <a:schemeClr val="dk1"/>
                </a:solidFill>
              </a:rPr>
              <a:t> in the system.</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endParaRPr sz="1100" b="1">
              <a:solidFill>
                <a:schemeClr val="dk1"/>
              </a:solidFill>
            </a:endParaRPr>
          </a:p>
          <a:p>
            <a:pPr marL="0" marR="0" lvl="0" indent="0" algn="l" rtl="0">
              <a:lnSpc>
                <a:spcPct val="115000"/>
              </a:lnSpc>
              <a:spcBef>
                <a:spcPts val="1200"/>
              </a:spcBef>
              <a:spcAft>
                <a:spcPts val="1200"/>
              </a:spcAft>
              <a:buClr>
                <a:srgbClr val="000000"/>
              </a:buClr>
              <a:buSzPts val="1200"/>
              <a:buFont typeface="Arial"/>
              <a:buNone/>
            </a:pPr>
            <a:endParaRPr b="1">
              <a:solidFill>
                <a:schemeClr val="dk1"/>
              </a:solidFill>
            </a:endParaRPr>
          </a:p>
        </p:txBody>
      </p:sp>
      <p:sp>
        <p:nvSpPr>
          <p:cNvPr id="489" name="Google Shape;489;g3750e16cf0b_0_1294"/>
          <p:cNvSpPr txBox="1">
            <a:spLocks noGrp="1"/>
          </p:cNvSpPr>
          <p:nvPr>
            <p:ph type="sldNum" idx="12"/>
          </p:nvPr>
        </p:nvSpPr>
        <p:spPr>
          <a:xfrm>
            <a:off x="5730150" y="6394201"/>
            <a:ext cx="731700" cy="4638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US"/>
              <a:t>26</a:t>
            </a:fld>
            <a:endParaRPr/>
          </a:p>
        </p:txBody>
      </p:sp>
      <p:pic>
        <p:nvPicPr>
          <p:cNvPr id="490" name="Google Shape;490;g3750e16cf0b_0_1294"/>
          <p:cNvPicPr preferRelativeResize="0"/>
          <p:nvPr/>
        </p:nvPicPr>
        <p:blipFill>
          <a:blip r:embed="rId3">
            <a:alphaModFix/>
          </a:blip>
          <a:stretch>
            <a:fillRect/>
          </a:stretch>
        </p:blipFill>
        <p:spPr>
          <a:xfrm>
            <a:off x="395425" y="1371600"/>
            <a:ext cx="4250724" cy="4476150"/>
          </a:xfrm>
          <a:prstGeom prst="rect">
            <a:avLst/>
          </a:prstGeom>
          <a:solidFill>
            <a:srgbClr val="F3F3F3"/>
          </a:solidFill>
          <a:ln w="9525" cap="flat" cmpd="sng">
            <a:solidFill>
              <a:schemeClr val="dk2"/>
            </a:solidFill>
            <a:prstDash val="solid"/>
            <a:round/>
            <a:headEnd type="none" w="sm" len="sm"/>
            <a:tailEnd type="none" w="sm" len="sm"/>
          </a:ln>
        </p:spPr>
      </p:pic>
      <p:pic>
        <p:nvPicPr>
          <p:cNvPr id="491" name="Google Shape;491;g3750e16cf0b_0_1294"/>
          <p:cNvPicPr preferRelativeResize="0"/>
          <p:nvPr/>
        </p:nvPicPr>
        <p:blipFill rotWithShape="1">
          <a:blip r:embed="rId4">
            <a:alphaModFix/>
          </a:blip>
          <a:srcRect/>
          <a:stretch/>
        </p:blipFill>
        <p:spPr>
          <a:xfrm>
            <a:off x="5066276" y="1337025"/>
            <a:ext cx="2461300" cy="4183950"/>
          </a:xfrm>
          <a:prstGeom prst="rect">
            <a:avLst/>
          </a:prstGeom>
          <a:noFill/>
          <a:ln>
            <a:noFill/>
          </a:ln>
        </p:spPr>
      </p:pic>
      <p:pic>
        <p:nvPicPr>
          <p:cNvPr id="492" name="Google Shape;492;g3750e16cf0b_0_1294"/>
          <p:cNvPicPr preferRelativeResize="0"/>
          <p:nvPr/>
        </p:nvPicPr>
        <p:blipFill>
          <a:blip r:embed="rId5">
            <a:alphaModFix/>
          </a:blip>
          <a:stretch>
            <a:fillRect/>
          </a:stretch>
        </p:blipFill>
        <p:spPr>
          <a:xfrm>
            <a:off x="5313400" y="1890575"/>
            <a:ext cx="2001800" cy="2199500"/>
          </a:xfrm>
          <a:prstGeom prst="rect">
            <a:avLst/>
          </a:prstGeom>
          <a:solidFill>
            <a:srgbClr val="F3F3F3"/>
          </a:solidFill>
          <a:ln w="19050" cap="flat" cmpd="sng">
            <a:solidFill>
              <a:schemeClr val="dk2"/>
            </a:solidFill>
            <a:prstDash val="solid"/>
            <a:round/>
            <a:headEnd type="none" w="sm" len="sm"/>
            <a:tailEnd type="none" w="sm" len="sm"/>
          </a:ln>
        </p:spPr>
      </p:pic>
      <p:sp>
        <p:nvSpPr>
          <p:cNvPr id="493" name="Google Shape;493;g3750e16cf0b_0_1294"/>
          <p:cNvSpPr/>
          <p:nvPr/>
        </p:nvSpPr>
        <p:spPr>
          <a:xfrm>
            <a:off x="5388800" y="4090075"/>
            <a:ext cx="1816500" cy="864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4" name="Google Shape;494;g3750e16cf0b_0_1294"/>
          <p:cNvSpPr/>
          <p:nvPr/>
        </p:nvSpPr>
        <p:spPr>
          <a:xfrm>
            <a:off x="2088300" y="5274075"/>
            <a:ext cx="731700" cy="246900"/>
          </a:xfrm>
          <a:prstGeom prst="rect">
            <a:avLst/>
          </a:prstGeom>
          <a:noFill/>
          <a:ln w="19050" cap="flat" cmpd="sng">
            <a:solidFill>
              <a:srgbClr val="E3061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99"/>
        <p:cNvGrpSpPr/>
        <p:nvPr/>
      </p:nvGrpSpPr>
      <p:grpSpPr>
        <a:xfrm>
          <a:off x="0" y="0"/>
          <a:ext cx="0" cy="0"/>
          <a:chOff x="0" y="0"/>
          <a:chExt cx="0" cy="0"/>
        </a:xfrm>
      </p:grpSpPr>
      <p:sp>
        <p:nvSpPr>
          <p:cNvPr id="500" name="Google Shape;500;g3750e16cf0b_0_1305"/>
          <p:cNvSpPr/>
          <p:nvPr/>
        </p:nvSpPr>
        <p:spPr>
          <a:xfrm>
            <a:off x="301563" y="1256550"/>
            <a:ext cx="7405800" cy="4752900"/>
          </a:xfrm>
          <a:prstGeom prst="roundRect">
            <a:avLst>
              <a:gd name="adj" fmla="val 4939"/>
            </a:avLst>
          </a:prstGeom>
          <a:solidFill>
            <a:srgbClr val="F3F3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1" name="Google Shape;501;g3750e16cf0b_0_1305"/>
          <p:cNvSpPr txBox="1">
            <a:spLocks noGrp="1"/>
          </p:cNvSpPr>
          <p:nvPr>
            <p:ph type="title"/>
          </p:nvPr>
        </p:nvSpPr>
        <p:spPr>
          <a:xfrm>
            <a:off x="395425" y="86500"/>
            <a:ext cx="11578200" cy="5436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accent1"/>
              </a:buClr>
              <a:buSzPts val="2400"/>
              <a:buFont typeface="Arial"/>
              <a:buNone/>
            </a:pPr>
            <a:r>
              <a:rPr lang="en-US" sz="2200">
                <a:solidFill>
                  <a:schemeClr val="accent6"/>
                </a:solidFill>
              </a:rPr>
              <a:t>Redeem Voucher</a:t>
            </a:r>
            <a:endParaRPr sz="2200">
              <a:solidFill>
                <a:schemeClr val="accent6"/>
              </a:solidFill>
            </a:endParaRPr>
          </a:p>
        </p:txBody>
      </p:sp>
      <p:sp>
        <p:nvSpPr>
          <p:cNvPr id="502" name="Google Shape;502;g3750e16cf0b_0_1305"/>
          <p:cNvSpPr/>
          <p:nvPr/>
        </p:nvSpPr>
        <p:spPr>
          <a:xfrm>
            <a:off x="8180150" y="1222350"/>
            <a:ext cx="3954300" cy="1570200"/>
          </a:xfrm>
          <a:prstGeom prst="wedgeRectCallout">
            <a:avLst>
              <a:gd name="adj1" fmla="val -61249"/>
              <a:gd name="adj2" fmla="val -3664"/>
            </a:avLst>
          </a:prstGeom>
          <a:solidFill>
            <a:srgbClr val="FFFFFF"/>
          </a:solidFill>
          <a:ln w="952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p>
            <a:pPr marL="381000" marR="381000" lvl="0" indent="0" algn="l" rtl="0">
              <a:lnSpc>
                <a:spcPct val="115000"/>
              </a:lnSpc>
              <a:spcBef>
                <a:spcPts val="1200"/>
              </a:spcBef>
              <a:spcAft>
                <a:spcPts val="0"/>
              </a:spcAft>
              <a:buClr>
                <a:schemeClr val="dk1"/>
              </a:buClr>
              <a:buSzPts val="1100"/>
              <a:buFont typeface="Arial"/>
              <a:buNone/>
            </a:pPr>
            <a:r>
              <a:rPr lang="en-US">
                <a:solidFill>
                  <a:schemeClr val="dk1"/>
                </a:solidFill>
              </a:rPr>
              <a:t>After successful payment, a receipt pops up immediately when you click </a:t>
            </a:r>
            <a:r>
              <a:rPr lang="en-US" b="1">
                <a:solidFill>
                  <a:schemeClr val="dk1"/>
                </a:solidFill>
              </a:rPr>
              <a:t>Refresh</a:t>
            </a:r>
            <a:r>
              <a:rPr lang="en-US">
                <a:solidFill>
                  <a:schemeClr val="dk1"/>
                </a:solidFill>
              </a:rPr>
              <a:t> on the previous page.</a:t>
            </a:r>
            <a:br>
              <a:rPr lang="en-US">
                <a:solidFill>
                  <a:schemeClr val="dk1"/>
                </a:solidFill>
              </a:rPr>
            </a:br>
            <a:br>
              <a:rPr lang="en-US">
                <a:solidFill>
                  <a:schemeClr val="dk1"/>
                </a:solidFill>
              </a:rPr>
            </a:br>
            <a:r>
              <a:rPr lang="en-US">
                <a:solidFill>
                  <a:schemeClr val="dk1"/>
                </a:solidFill>
              </a:rPr>
              <a:t>Click done.</a:t>
            </a:r>
            <a:endParaRPr>
              <a:solidFill>
                <a:schemeClr val="dk1"/>
              </a:solidFill>
            </a:endParaRPr>
          </a:p>
          <a:p>
            <a:pPr marL="0" marR="0" lvl="0" indent="0" algn="l" rtl="0">
              <a:lnSpc>
                <a:spcPct val="115000"/>
              </a:lnSpc>
              <a:spcBef>
                <a:spcPts val="1200"/>
              </a:spcBef>
              <a:spcAft>
                <a:spcPts val="1200"/>
              </a:spcAft>
              <a:buClr>
                <a:srgbClr val="000000"/>
              </a:buClr>
              <a:buSzPts val="1200"/>
              <a:buFont typeface="Arial"/>
              <a:buNone/>
            </a:pPr>
            <a:endParaRPr sz="1100" b="1">
              <a:solidFill>
                <a:schemeClr val="dk1"/>
              </a:solidFill>
            </a:endParaRPr>
          </a:p>
        </p:txBody>
      </p:sp>
      <p:sp>
        <p:nvSpPr>
          <p:cNvPr id="503" name="Google Shape;503;g3750e16cf0b_0_1305"/>
          <p:cNvSpPr txBox="1">
            <a:spLocks noGrp="1"/>
          </p:cNvSpPr>
          <p:nvPr>
            <p:ph type="sldNum" idx="12"/>
          </p:nvPr>
        </p:nvSpPr>
        <p:spPr>
          <a:xfrm>
            <a:off x="5730150" y="6394201"/>
            <a:ext cx="731700" cy="4638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US"/>
              <a:t>27</a:t>
            </a:fld>
            <a:endParaRPr/>
          </a:p>
        </p:txBody>
      </p:sp>
      <p:pic>
        <p:nvPicPr>
          <p:cNvPr id="504" name="Google Shape;504;g3750e16cf0b_0_1305"/>
          <p:cNvPicPr preferRelativeResize="0"/>
          <p:nvPr/>
        </p:nvPicPr>
        <p:blipFill>
          <a:blip r:embed="rId3">
            <a:alphaModFix/>
          </a:blip>
          <a:stretch>
            <a:fillRect/>
          </a:stretch>
        </p:blipFill>
        <p:spPr>
          <a:xfrm>
            <a:off x="395425" y="1325012"/>
            <a:ext cx="7253402" cy="4408512"/>
          </a:xfrm>
          <a:prstGeom prst="rect">
            <a:avLst/>
          </a:prstGeom>
          <a:solidFill>
            <a:srgbClr val="F3F3F3"/>
          </a:solidFill>
          <a:ln w="9525" cap="flat" cmpd="sng">
            <a:solidFill>
              <a:schemeClr val="dk2"/>
            </a:solidFill>
            <a:prstDash val="solid"/>
            <a:round/>
            <a:headEnd type="none" w="sm" len="sm"/>
            <a:tailEnd type="none" w="sm" len="sm"/>
          </a:ln>
        </p:spPr>
      </p:pic>
      <p:sp>
        <p:nvSpPr>
          <p:cNvPr id="505" name="Google Shape;505;g3750e16cf0b_0_1305"/>
          <p:cNvSpPr/>
          <p:nvPr/>
        </p:nvSpPr>
        <p:spPr>
          <a:xfrm>
            <a:off x="543700" y="5152775"/>
            <a:ext cx="843000" cy="321300"/>
          </a:xfrm>
          <a:prstGeom prst="rect">
            <a:avLst/>
          </a:prstGeom>
          <a:noFill/>
          <a:ln w="19050" cap="flat" cmpd="sng">
            <a:solidFill>
              <a:srgbClr val="E3061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10"/>
        <p:cNvGrpSpPr/>
        <p:nvPr/>
      </p:nvGrpSpPr>
      <p:grpSpPr>
        <a:xfrm>
          <a:off x="0" y="0"/>
          <a:ext cx="0" cy="0"/>
          <a:chOff x="0" y="0"/>
          <a:chExt cx="0" cy="0"/>
        </a:xfrm>
      </p:grpSpPr>
      <p:sp>
        <p:nvSpPr>
          <p:cNvPr id="511" name="Google Shape;511;g3750e16cf0b_0_1344"/>
          <p:cNvSpPr/>
          <p:nvPr/>
        </p:nvSpPr>
        <p:spPr>
          <a:xfrm>
            <a:off x="301563" y="1256550"/>
            <a:ext cx="7405800" cy="4752900"/>
          </a:xfrm>
          <a:prstGeom prst="roundRect">
            <a:avLst>
              <a:gd name="adj" fmla="val 4939"/>
            </a:avLst>
          </a:prstGeom>
          <a:solidFill>
            <a:srgbClr val="F3F3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2" name="Google Shape;512;g3750e16cf0b_0_1344"/>
          <p:cNvSpPr txBox="1">
            <a:spLocks noGrp="1"/>
          </p:cNvSpPr>
          <p:nvPr>
            <p:ph type="title"/>
          </p:nvPr>
        </p:nvSpPr>
        <p:spPr>
          <a:xfrm>
            <a:off x="395425" y="86500"/>
            <a:ext cx="11578200" cy="5436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accent1"/>
              </a:buClr>
              <a:buSzPts val="2400"/>
              <a:buFont typeface="Arial"/>
              <a:buNone/>
            </a:pPr>
            <a:r>
              <a:rPr lang="en-US" sz="2200">
                <a:solidFill>
                  <a:schemeClr val="accent6"/>
                </a:solidFill>
              </a:rPr>
              <a:t>Report Viewable</a:t>
            </a:r>
            <a:endParaRPr sz="2200">
              <a:solidFill>
                <a:schemeClr val="accent6"/>
              </a:solidFill>
            </a:endParaRPr>
          </a:p>
        </p:txBody>
      </p:sp>
      <p:sp>
        <p:nvSpPr>
          <p:cNvPr id="513" name="Google Shape;513;g3750e16cf0b_0_1344"/>
          <p:cNvSpPr/>
          <p:nvPr/>
        </p:nvSpPr>
        <p:spPr>
          <a:xfrm>
            <a:off x="8180150" y="1371600"/>
            <a:ext cx="3954300" cy="1940100"/>
          </a:xfrm>
          <a:prstGeom prst="wedgeRectCallout">
            <a:avLst>
              <a:gd name="adj1" fmla="val -61249"/>
              <a:gd name="adj2" fmla="val -3664"/>
            </a:avLst>
          </a:prstGeom>
          <a:solidFill>
            <a:srgbClr val="FFFFFF"/>
          </a:solidFill>
          <a:ln w="952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b="1">
                <a:solidFill>
                  <a:schemeClr val="dk1"/>
                </a:solidFill>
              </a:rPr>
              <a:t>Figure 1</a:t>
            </a:r>
            <a:br>
              <a:rPr lang="en-US" b="1">
                <a:solidFill>
                  <a:schemeClr val="dk1"/>
                </a:solidFill>
              </a:rPr>
            </a:br>
            <a:r>
              <a:rPr lang="en-US">
                <a:solidFill>
                  <a:schemeClr val="dk1"/>
                </a:solidFill>
              </a:rPr>
              <a:t> As an AHS or ToT, click </a:t>
            </a:r>
            <a:r>
              <a:rPr lang="en-US" b="1">
                <a:solidFill>
                  <a:schemeClr val="dk1"/>
                </a:solidFill>
              </a:rPr>
              <a:t>Reports</a:t>
            </a:r>
            <a:r>
              <a:rPr lang="en-US">
                <a:solidFill>
                  <a:schemeClr val="dk1"/>
                </a:solidFill>
              </a:rPr>
              <a:t> under the viewable section.</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US" b="1">
                <a:solidFill>
                  <a:schemeClr val="dk1"/>
                </a:solidFill>
              </a:rPr>
              <a:t>Figure 2</a:t>
            </a:r>
            <a:br>
              <a:rPr lang="en-US" b="1">
                <a:solidFill>
                  <a:schemeClr val="dk1"/>
                </a:solidFill>
              </a:rPr>
            </a:br>
            <a:r>
              <a:rPr lang="en-US">
                <a:solidFill>
                  <a:schemeClr val="dk1"/>
                </a:solidFill>
              </a:rPr>
              <a:t> Select </a:t>
            </a:r>
            <a:r>
              <a:rPr lang="en-US" b="1">
                <a:solidFill>
                  <a:schemeClr val="dk1"/>
                </a:solidFill>
              </a:rPr>
              <a:t>Improved Filtered Voucher Redemption Report</a:t>
            </a:r>
            <a:r>
              <a:rPr lang="en-US">
                <a:solidFill>
                  <a:schemeClr val="dk1"/>
                </a:solidFill>
              </a:rPr>
              <a:t> from the list.</a:t>
            </a:r>
            <a:endParaRPr>
              <a:solidFill>
                <a:schemeClr val="dk1"/>
              </a:solidFill>
            </a:endParaRPr>
          </a:p>
          <a:p>
            <a:pPr marL="0" marR="0" lvl="0" indent="0" algn="l" rtl="0">
              <a:lnSpc>
                <a:spcPct val="115000"/>
              </a:lnSpc>
              <a:spcBef>
                <a:spcPts val="1200"/>
              </a:spcBef>
              <a:spcAft>
                <a:spcPts val="0"/>
              </a:spcAft>
              <a:buClr>
                <a:srgbClr val="000000"/>
              </a:buClr>
              <a:buSzPts val="1200"/>
              <a:buFont typeface="Arial"/>
              <a:buNone/>
            </a:pPr>
            <a:endParaRPr b="1">
              <a:solidFill>
                <a:schemeClr val="dk1"/>
              </a:solidFill>
            </a:endParaRPr>
          </a:p>
          <a:p>
            <a:pPr marL="0" marR="0" lvl="0" indent="0" algn="l" rtl="0">
              <a:lnSpc>
                <a:spcPct val="115000"/>
              </a:lnSpc>
              <a:spcBef>
                <a:spcPts val="1200"/>
              </a:spcBef>
              <a:spcAft>
                <a:spcPts val="1200"/>
              </a:spcAft>
              <a:buClr>
                <a:srgbClr val="000000"/>
              </a:buClr>
              <a:buSzPts val="1200"/>
              <a:buFont typeface="Arial"/>
              <a:buNone/>
            </a:pPr>
            <a:endParaRPr>
              <a:solidFill>
                <a:schemeClr val="dk1"/>
              </a:solidFill>
            </a:endParaRPr>
          </a:p>
        </p:txBody>
      </p:sp>
      <p:sp>
        <p:nvSpPr>
          <p:cNvPr id="514" name="Google Shape;514;g3750e16cf0b_0_1344"/>
          <p:cNvSpPr txBox="1">
            <a:spLocks noGrp="1"/>
          </p:cNvSpPr>
          <p:nvPr>
            <p:ph type="sldNum" idx="12"/>
          </p:nvPr>
        </p:nvSpPr>
        <p:spPr>
          <a:xfrm>
            <a:off x="5730150" y="6394201"/>
            <a:ext cx="731700" cy="4638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US"/>
              <a:t>28</a:t>
            </a:fld>
            <a:endParaRPr/>
          </a:p>
        </p:txBody>
      </p:sp>
      <p:pic>
        <p:nvPicPr>
          <p:cNvPr id="515" name="Google Shape;515;g3750e16cf0b_0_1344"/>
          <p:cNvPicPr preferRelativeResize="0"/>
          <p:nvPr/>
        </p:nvPicPr>
        <p:blipFill>
          <a:blip r:embed="rId3">
            <a:alphaModFix/>
          </a:blip>
          <a:stretch>
            <a:fillRect/>
          </a:stretch>
        </p:blipFill>
        <p:spPr>
          <a:xfrm>
            <a:off x="469550" y="1289175"/>
            <a:ext cx="3496975" cy="4530850"/>
          </a:xfrm>
          <a:prstGeom prst="rect">
            <a:avLst/>
          </a:prstGeom>
          <a:solidFill>
            <a:srgbClr val="F3F3F3"/>
          </a:solidFill>
          <a:ln w="9525" cap="flat" cmpd="sng">
            <a:solidFill>
              <a:schemeClr val="dk2"/>
            </a:solidFill>
            <a:prstDash val="solid"/>
            <a:round/>
            <a:headEnd type="none" w="sm" len="sm"/>
            <a:tailEnd type="none" w="sm" len="sm"/>
          </a:ln>
        </p:spPr>
      </p:pic>
      <p:pic>
        <p:nvPicPr>
          <p:cNvPr id="516" name="Google Shape;516;g3750e16cf0b_0_1344"/>
          <p:cNvPicPr preferRelativeResize="0"/>
          <p:nvPr/>
        </p:nvPicPr>
        <p:blipFill>
          <a:blip r:embed="rId4">
            <a:alphaModFix/>
          </a:blip>
          <a:stretch>
            <a:fillRect/>
          </a:stretch>
        </p:blipFill>
        <p:spPr>
          <a:xfrm>
            <a:off x="4374300" y="1299175"/>
            <a:ext cx="3163326" cy="4473651"/>
          </a:xfrm>
          <a:prstGeom prst="rect">
            <a:avLst/>
          </a:prstGeom>
          <a:solidFill>
            <a:srgbClr val="F3F3F3"/>
          </a:solidFill>
          <a:ln w="9525" cap="flat" cmpd="sng">
            <a:solidFill>
              <a:schemeClr val="dk2"/>
            </a:solidFill>
            <a:prstDash val="solid"/>
            <a:round/>
            <a:headEnd type="none" w="sm" len="sm"/>
            <a:tailEnd type="none" w="sm" len="sm"/>
          </a:ln>
        </p:spPr>
      </p:pic>
      <p:sp>
        <p:nvSpPr>
          <p:cNvPr id="517" name="Google Shape;517;g3750e16cf0b_0_1344"/>
          <p:cNvSpPr/>
          <p:nvPr/>
        </p:nvSpPr>
        <p:spPr>
          <a:xfrm>
            <a:off x="630200" y="5596725"/>
            <a:ext cx="667200" cy="223200"/>
          </a:xfrm>
          <a:prstGeom prst="rect">
            <a:avLst/>
          </a:prstGeom>
          <a:noFill/>
          <a:ln w="19050" cap="flat" cmpd="sng">
            <a:solidFill>
              <a:srgbClr val="E3061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18" name="Google Shape;518;g3750e16cf0b_0_1344"/>
          <p:cNvSpPr/>
          <p:nvPr/>
        </p:nvSpPr>
        <p:spPr>
          <a:xfrm>
            <a:off x="4563775" y="3763825"/>
            <a:ext cx="576600" cy="246900"/>
          </a:xfrm>
          <a:prstGeom prst="rect">
            <a:avLst/>
          </a:prstGeom>
          <a:noFill/>
          <a:ln w="19050" cap="flat" cmpd="sng">
            <a:solidFill>
              <a:srgbClr val="E3061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23"/>
        <p:cNvGrpSpPr/>
        <p:nvPr/>
      </p:nvGrpSpPr>
      <p:grpSpPr>
        <a:xfrm>
          <a:off x="0" y="0"/>
          <a:ext cx="0" cy="0"/>
          <a:chOff x="0" y="0"/>
          <a:chExt cx="0" cy="0"/>
        </a:xfrm>
      </p:grpSpPr>
      <p:sp>
        <p:nvSpPr>
          <p:cNvPr id="524" name="Google Shape;524;g3750e16cf0b_0_1355"/>
          <p:cNvSpPr/>
          <p:nvPr/>
        </p:nvSpPr>
        <p:spPr>
          <a:xfrm>
            <a:off x="301563" y="1256550"/>
            <a:ext cx="7405800" cy="4752900"/>
          </a:xfrm>
          <a:prstGeom prst="roundRect">
            <a:avLst>
              <a:gd name="adj" fmla="val 4939"/>
            </a:avLst>
          </a:prstGeom>
          <a:solidFill>
            <a:srgbClr val="F3F3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5" name="Google Shape;525;g3750e16cf0b_0_1355"/>
          <p:cNvSpPr txBox="1">
            <a:spLocks noGrp="1"/>
          </p:cNvSpPr>
          <p:nvPr>
            <p:ph type="title"/>
          </p:nvPr>
        </p:nvSpPr>
        <p:spPr>
          <a:xfrm>
            <a:off x="395425" y="86500"/>
            <a:ext cx="11578200" cy="5436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accent1"/>
              </a:buClr>
              <a:buSzPts val="2400"/>
              <a:buFont typeface="Arial"/>
              <a:buNone/>
            </a:pPr>
            <a:r>
              <a:rPr lang="en-US" sz="2200">
                <a:solidFill>
                  <a:schemeClr val="accent6"/>
                </a:solidFill>
              </a:rPr>
              <a:t>Report Viewable</a:t>
            </a:r>
            <a:endParaRPr sz="2200">
              <a:solidFill>
                <a:schemeClr val="accent6"/>
              </a:solidFill>
            </a:endParaRPr>
          </a:p>
        </p:txBody>
      </p:sp>
      <p:sp>
        <p:nvSpPr>
          <p:cNvPr id="526" name="Google Shape;526;g3750e16cf0b_0_1355"/>
          <p:cNvSpPr/>
          <p:nvPr/>
        </p:nvSpPr>
        <p:spPr>
          <a:xfrm>
            <a:off x="8180150" y="1222350"/>
            <a:ext cx="3954300" cy="2299200"/>
          </a:xfrm>
          <a:prstGeom prst="wedgeRectCallout">
            <a:avLst>
              <a:gd name="adj1" fmla="val -61249"/>
              <a:gd name="adj2" fmla="val -3664"/>
            </a:avLst>
          </a:prstGeom>
          <a:solidFill>
            <a:srgbClr val="FFFFFF"/>
          </a:solidFill>
          <a:ln w="952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b="1">
                <a:solidFill>
                  <a:schemeClr val="dk1"/>
                </a:solidFill>
              </a:rPr>
              <a:t>Improved Filtered Voucher Redemption Report</a:t>
            </a:r>
            <a:endParaRPr b="1">
              <a:solidFill>
                <a:schemeClr val="dk1"/>
              </a:solidFill>
            </a:endParaRPr>
          </a:p>
          <a:p>
            <a:pPr marL="0" marR="0" lvl="0" indent="0" algn="l" rtl="0">
              <a:lnSpc>
                <a:spcPct val="115000"/>
              </a:lnSpc>
              <a:spcBef>
                <a:spcPts val="1200"/>
              </a:spcBef>
              <a:spcAft>
                <a:spcPts val="1200"/>
              </a:spcAft>
              <a:buClr>
                <a:srgbClr val="000000"/>
              </a:buClr>
              <a:buSzPts val="1200"/>
              <a:buFont typeface="Arial"/>
              <a:buNone/>
            </a:pPr>
            <a:r>
              <a:rPr lang="en-US">
                <a:solidFill>
                  <a:schemeClr val="dk1"/>
                </a:solidFill>
              </a:rPr>
              <a:t>This report provides a summary of farmer details, including name, vaccine type, livestock vaccinated, amount paid, number of vaccines, and more. To download, click the dropdown arrow on the left side.</a:t>
            </a:r>
            <a:endParaRPr b="1">
              <a:solidFill>
                <a:schemeClr val="dk1"/>
              </a:solidFill>
            </a:endParaRPr>
          </a:p>
        </p:txBody>
      </p:sp>
      <p:sp>
        <p:nvSpPr>
          <p:cNvPr id="527" name="Google Shape;527;g3750e16cf0b_0_1355"/>
          <p:cNvSpPr txBox="1">
            <a:spLocks noGrp="1"/>
          </p:cNvSpPr>
          <p:nvPr>
            <p:ph type="sldNum" idx="12"/>
          </p:nvPr>
        </p:nvSpPr>
        <p:spPr>
          <a:xfrm>
            <a:off x="5730150" y="6394201"/>
            <a:ext cx="731700" cy="4638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US"/>
              <a:t>29</a:t>
            </a:fld>
            <a:endParaRPr/>
          </a:p>
        </p:txBody>
      </p:sp>
      <p:pic>
        <p:nvPicPr>
          <p:cNvPr id="528" name="Google Shape;528;g3750e16cf0b_0_1355"/>
          <p:cNvPicPr preferRelativeResize="0"/>
          <p:nvPr/>
        </p:nvPicPr>
        <p:blipFill>
          <a:blip r:embed="rId3">
            <a:alphaModFix/>
          </a:blip>
          <a:stretch>
            <a:fillRect/>
          </a:stretch>
        </p:blipFill>
        <p:spPr>
          <a:xfrm>
            <a:off x="395425" y="1256550"/>
            <a:ext cx="7241052" cy="4475564"/>
          </a:xfrm>
          <a:prstGeom prst="rect">
            <a:avLst/>
          </a:prstGeom>
          <a:solidFill>
            <a:srgbClr val="F3F3F3"/>
          </a:solidFill>
          <a:ln w="9525" cap="flat" cmpd="sng">
            <a:solidFill>
              <a:schemeClr val="dk2"/>
            </a:solidFill>
            <a:prstDash val="solid"/>
            <a:round/>
            <a:headEnd type="none" w="sm" len="sm"/>
            <a:tailEnd type="none" w="sm" len="sm"/>
          </a:ln>
        </p:spPr>
      </p:pic>
      <p:sp>
        <p:nvSpPr>
          <p:cNvPr id="529" name="Google Shape;529;g3750e16cf0b_0_1355"/>
          <p:cNvSpPr/>
          <p:nvPr/>
        </p:nvSpPr>
        <p:spPr>
          <a:xfrm>
            <a:off x="692000" y="5341350"/>
            <a:ext cx="469500" cy="246900"/>
          </a:xfrm>
          <a:prstGeom prst="rect">
            <a:avLst/>
          </a:prstGeom>
          <a:noFill/>
          <a:ln w="19050" cap="flat" cmpd="sng">
            <a:solidFill>
              <a:srgbClr val="E3061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3"/>
          <p:cNvSpPr txBox="1">
            <a:spLocks noGrp="1"/>
          </p:cNvSpPr>
          <p:nvPr>
            <p:ph type="title"/>
          </p:nvPr>
        </p:nvSpPr>
        <p:spPr>
          <a:xfrm>
            <a:off x="603074" y="326575"/>
            <a:ext cx="9035100" cy="548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accent1"/>
              </a:buClr>
              <a:buSzPts val="2400"/>
              <a:buFont typeface="Arial"/>
              <a:buNone/>
            </a:pPr>
            <a:r>
              <a:rPr lang="en-US">
                <a:solidFill>
                  <a:schemeClr val="accent6"/>
                </a:solidFill>
              </a:rPr>
              <a:t>How to login on web</a:t>
            </a:r>
            <a:endParaRPr>
              <a:solidFill>
                <a:schemeClr val="accent6"/>
              </a:solidFill>
            </a:endParaRPr>
          </a:p>
        </p:txBody>
      </p:sp>
      <p:sp>
        <p:nvSpPr>
          <p:cNvPr id="183" name="Google Shape;183;p3"/>
          <p:cNvSpPr/>
          <p:nvPr/>
        </p:nvSpPr>
        <p:spPr>
          <a:xfrm>
            <a:off x="8345225" y="1648325"/>
            <a:ext cx="3638100" cy="4232700"/>
          </a:xfrm>
          <a:prstGeom prst="wedgeRectCallout">
            <a:avLst>
              <a:gd name="adj1" fmla="val -52505"/>
              <a:gd name="adj2" fmla="val 19647"/>
            </a:avLst>
          </a:prstGeom>
          <a:solidFill>
            <a:srgbClr val="F3F3F3"/>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342900" marR="0" lvl="0" indent="-342900" algn="just" rtl="0">
              <a:lnSpc>
                <a:spcPct val="90000"/>
              </a:lnSpc>
              <a:spcBef>
                <a:spcPts val="0"/>
              </a:spcBef>
              <a:spcAft>
                <a:spcPts val="0"/>
              </a:spcAft>
              <a:buClr>
                <a:schemeClr val="dk2"/>
              </a:buClr>
              <a:buSzPts val="1500"/>
              <a:buFont typeface="Arial"/>
              <a:buAutoNum type="arabicParenBoth"/>
            </a:pPr>
            <a:r>
              <a:rPr lang="en-US" sz="1500" b="0" i="0" u="none" strike="noStrike" cap="none">
                <a:solidFill>
                  <a:schemeClr val="dk2"/>
                </a:solidFill>
                <a:latin typeface="Arial"/>
                <a:ea typeface="Arial"/>
                <a:cs typeface="Arial"/>
                <a:sym typeface="Arial"/>
              </a:rPr>
              <a:t>On your browser type Our web address then press enter:</a:t>
            </a:r>
            <a:br>
              <a:rPr lang="en-US" sz="1500" b="0" i="0" u="none" strike="noStrike" cap="none">
                <a:solidFill>
                  <a:schemeClr val="dk2"/>
                </a:solidFill>
                <a:latin typeface="Arial"/>
                <a:ea typeface="Arial"/>
                <a:cs typeface="Arial"/>
                <a:sym typeface="Arial"/>
              </a:rPr>
            </a:br>
            <a:r>
              <a:rPr lang="en-US" sz="1400" b="1" i="0" u="none" strike="noStrike" cap="none">
                <a:solidFill>
                  <a:schemeClr val="dk2"/>
                </a:solidFill>
                <a:latin typeface="Arial"/>
                <a:ea typeface="Arial"/>
                <a:cs typeface="Arial"/>
                <a:sym typeface="Arial"/>
              </a:rPr>
              <a:t>https://helium.mezzanineware.com</a:t>
            </a:r>
            <a:endParaRPr sz="1400" b="1" i="0" u="none" strike="noStrike" cap="none">
              <a:solidFill>
                <a:schemeClr val="dk2"/>
              </a:solidFill>
              <a:latin typeface="Arial"/>
              <a:ea typeface="Arial"/>
              <a:cs typeface="Arial"/>
              <a:sym typeface="Arial"/>
            </a:endParaRPr>
          </a:p>
          <a:p>
            <a:pPr marL="342900" marR="0" lvl="0" indent="-342900" algn="l" rtl="0">
              <a:lnSpc>
                <a:spcPct val="90000"/>
              </a:lnSpc>
              <a:spcBef>
                <a:spcPts val="1000"/>
              </a:spcBef>
              <a:spcAft>
                <a:spcPts val="0"/>
              </a:spcAft>
              <a:buClr>
                <a:schemeClr val="dk2"/>
              </a:buClr>
              <a:buSzPts val="1500"/>
              <a:buFont typeface="Arial"/>
              <a:buAutoNum type="arabicParenBoth"/>
            </a:pPr>
            <a:r>
              <a:rPr lang="en-US" sz="1500" b="0" i="0" u="none" strike="noStrike" cap="none">
                <a:solidFill>
                  <a:schemeClr val="dk2"/>
                </a:solidFill>
                <a:latin typeface="Arial"/>
                <a:ea typeface="Arial"/>
                <a:cs typeface="Arial"/>
                <a:sym typeface="Arial"/>
              </a:rPr>
              <a:t>Sign In:</a:t>
            </a:r>
            <a:endParaRPr sz="1500" b="0" i="0" u="none" strike="noStrike" cap="none">
              <a:solidFill>
                <a:schemeClr val="dk2"/>
              </a:solidFill>
              <a:latin typeface="Arial"/>
              <a:ea typeface="Arial"/>
              <a:cs typeface="Arial"/>
              <a:sym typeface="Arial"/>
            </a:endParaRPr>
          </a:p>
          <a:p>
            <a:pPr marL="457200" marR="0" lvl="1" indent="0" algn="l" rtl="0">
              <a:lnSpc>
                <a:spcPct val="90000"/>
              </a:lnSpc>
              <a:spcBef>
                <a:spcPts val="500"/>
              </a:spcBef>
              <a:spcAft>
                <a:spcPts val="0"/>
              </a:spcAft>
              <a:buClr>
                <a:schemeClr val="dk1"/>
              </a:buClr>
              <a:buSzPts val="1100"/>
              <a:buFont typeface="Arial"/>
              <a:buNone/>
            </a:pPr>
            <a:r>
              <a:rPr lang="en-US" sz="1500" b="1" i="0" u="none" strike="noStrike" cap="none">
                <a:solidFill>
                  <a:schemeClr val="dk2"/>
                </a:solidFill>
                <a:latin typeface="Arial"/>
                <a:ea typeface="Arial"/>
                <a:cs typeface="Arial"/>
                <a:sym typeface="Arial"/>
              </a:rPr>
              <a:t>Username</a:t>
            </a:r>
            <a:r>
              <a:rPr lang="en-US" sz="1500" b="0" i="0" u="none" strike="noStrike" cap="none">
                <a:solidFill>
                  <a:schemeClr val="dk2"/>
                </a:solidFill>
                <a:latin typeface="Arial"/>
                <a:ea typeface="Arial"/>
                <a:cs typeface="Arial"/>
                <a:sym typeface="Arial"/>
              </a:rPr>
              <a:t>- It is the mobile number that you have been registered with. Remember to use your country code when entering your mobile number, e.g. 254XXXXXXXXX. </a:t>
            </a:r>
            <a:endParaRPr sz="1500" b="0" i="0" u="none" strike="noStrike" cap="none">
              <a:solidFill>
                <a:schemeClr val="dk2"/>
              </a:solidFill>
              <a:latin typeface="Arial"/>
              <a:ea typeface="Arial"/>
              <a:cs typeface="Arial"/>
              <a:sym typeface="Arial"/>
            </a:endParaRPr>
          </a:p>
          <a:p>
            <a:pPr marL="457200" marR="0" lvl="1" indent="0" algn="l" rtl="0">
              <a:lnSpc>
                <a:spcPct val="90000"/>
              </a:lnSpc>
              <a:spcBef>
                <a:spcPts val="500"/>
              </a:spcBef>
              <a:spcAft>
                <a:spcPts val="0"/>
              </a:spcAft>
              <a:buClr>
                <a:schemeClr val="dk1"/>
              </a:buClr>
              <a:buSzPts val="1100"/>
              <a:buFont typeface="Arial"/>
              <a:buNone/>
            </a:pPr>
            <a:r>
              <a:rPr lang="en-US" sz="1500" b="1" i="0" u="none" strike="noStrike" cap="none">
                <a:solidFill>
                  <a:schemeClr val="dk2"/>
                </a:solidFill>
                <a:latin typeface="Arial"/>
                <a:ea typeface="Arial"/>
                <a:cs typeface="Arial"/>
                <a:sym typeface="Arial"/>
              </a:rPr>
              <a:t>Password-</a:t>
            </a:r>
            <a:r>
              <a:rPr lang="en-US" sz="1500" b="0" i="0" u="none" strike="noStrike" cap="none">
                <a:solidFill>
                  <a:schemeClr val="dk2"/>
                </a:solidFill>
                <a:latin typeface="Arial"/>
                <a:ea typeface="Arial"/>
                <a:cs typeface="Arial"/>
                <a:sym typeface="Arial"/>
              </a:rPr>
              <a:t> Use the “one time password” you received from the mobile number that you have been registered with, as well as the password. Remember to use your country code when entering your mobile number.</a:t>
            </a:r>
            <a:endParaRPr sz="1500" b="0" i="0" u="none" strike="noStrike" cap="none">
              <a:solidFill>
                <a:schemeClr val="dk2"/>
              </a:solidFill>
              <a:latin typeface="Arial"/>
              <a:ea typeface="Arial"/>
              <a:cs typeface="Arial"/>
              <a:sym typeface="Arial"/>
            </a:endParaRPr>
          </a:p>
          <a:p>
            <a:pPr marL="0" marR="0" lvl="0" indent="0" algn="just" rtl="0">
              <a:lnSpc>
                <a:spcPct val="90000"/>
              </a:lnSpc>
              <a:spcBef>
                <a:spcPts val="1000"/>
              </a:spcBef>
              <a:spcAft>
                <a:spcPts val="0"/>
              </a:spcAft>
              <a:buClr>
                <a:srgbClr val="000000"/>
              </a:buClr>
              <a:buSzPts val="1500"/>
              <a:buFont typeface="Arial"/>
              <a:buNone/>
            </a:pPr>
            <a:r>
              <a:rPr lang="en-US" sz="1500" b="0" i="0" u="none" strike="noStrike" cap="none">
                <a:solidFill>
                  <a:schemeClr val="dk2"/>
                </a:solidFill>
                <a:latin typeface="Arial"/>
                <a:ea typeface="Arial"/>
                <a:cs typeface="Arial"/>
                <a:sym typeface="Arial"/>
              </a:rPr>
              <a:t>(3) Click the ”Sign in” button.</a:t>
            </a:r>
            <a:endParaRPr sz="1500" b="0" i="0" u="none" strike="noStrike" cap="none">
              <a:solidFill>
                <a:srgbClr val="000000"/>
              </a:solidFill>
              <a:latin typeface="Arial"/>
              <a:ea typeface="Arial"/>
              <a:cs typeface="Arial"/>
              <a:sym typeface="Arial"/>
            </a:endParaRPr>
          </a:p>
        </p:txBody>
      </p:sp>
      <p:pic>
        <p:nvPicPr>
          <p:cNvPr id="184" name="Google Shape;184;p3"/>
          <p:cNvPicPr preferRelativeResize="0"/>
          <p:nvPr/>
        </p:nvPicPr>
        <p:blipFill rotWithShape="1">
          <a:blip r:embed="rId3">
            <a:alphaModFix/>
          </a:blip>
          <a:srcRect/>
          <a:stretch/>
        </p:blipFill>
        <p:spPr>
          <a:xfrm>
            <a:off x="304800" y="1648325"/>
            <a:ext cx="8040426" cy="4232699"/>
          </a:xfrm>
          <a:prstGeom prst="rect">
            <a:avLst/>
          </a:prstGeom>
          <a:noFill/>
          <a:ln w="9525" cap="flat" cmpd="sng">
            <a:solidFill>
              <a:srgbClr val="000000"/>
            </a:solidFill>
            <a:prstDash val="solid"/>
            <a:round/>
            <a:headEnd type="none" w="sm" len="sm"/>
            <a:tailEnd type="none" w="sm" len="sm"/>
          </a:ln>
        </p:spPr>
      </p:pic>
      <p:sp>
        <p:nvSpPr>
          <p:cNvPr id="185" name="Google Shape;185;p3"/>
          <p:cNvSpPr/>
          <p:nvPr/>
        </p:nvSpPr>
        <p:spPr>
          <a:xfrm>
            <a:off x="4274549" y="2991987"/>
            <a:ext cx="420000" cy="420000"/>
          </a:xfrm>
          <a:prstGeom prst="ellipse">
            <a:avLst/>
          </a:prstGeom>
          <a:solidFill>
            <a:schemeClr val="lt1"/>
          </a:solidFill>
          <a:ln w="28575" cap="flat" cmpd="sng">
            <a:solidFill>
              <a:srgbClr val="E30613"/>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rgbClr val="E30613"/>
                </a:solidFill>
                <a:latin typeface="Arial"/>
                <a:ea typeface="Arial"/>
                <a:cs typeface="Arial"/>
                <a:sym typeface="Arial"/>
              </a:rPr>
              <a:t>02</a:t>
            </a:r>
            <a:endParaRPr sz="1400" b="0" i="0" u="none" strike="noStrike" cap="none">
              <a:solidFill>
                <a:srgbClr val="000000"/>
              </a:solidFill>
              <a:latin typeface="Arial"/>
              <a:ea typeface="Arial"/>
              <a:cs typeface="Arial"/>
              <a:sym typeface="Arial"/>
            </a:endParaRPr>
          </a:p>
        </p:txBody>
      </p:sp>
      <p:sp>
        <p:nvSpPr>
          <p:cNvPr id="186" name="Google Shape;186;p3"/>
          <p:cNvSpPr/>
          <p:nvPr/>
        </p:nvSpPr>
        <p:spPr>
          <a:xfrm>
            <a:off x="914049" y="1648337"/>
            <a:ext cx="420000" cy="420000"/>
          </a:xfrm>
          <a:prstGeom prst="ellipse">
            <a:avLst/>
          </a:prstGeom>
          <a:solidFill>
            <a:schemeClr val="lt1"/>
          </a:solidFill>
          <a:ln w="28575" cap="flat" cmpd="sng">
            <a:solidFill>
              <a:srgbClr val="E30613"/>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rgbClr val="E30613"/>
                </a:solidFill>
                <a:latin typeface="Arial"/>
                <a:ea typeface="Arial"/>
                <a:cs typeface="Arial"/>
                <a:sym typeface="Arial"/>
              </a:rPr>
              <a:t>01</a:t>
            </a:r>
            <a:endParaRPr sz="1400" b="0" i="0" u="none" strike="noStrike" cap="none">
              <a:solidFill>
                <a:srgbClr val="000000"/>
              </a:solidFill>
              <a:latin typeface="Arial"/>
              <a:ea typeface="Arial"/>
              <a:cs typeface="Arial"/>
              <a:sym typeface="Arial"/>
            </a:endParaRPr>
          </a:p>
        </p:txBody>
      </p:sp>
      <p:sp>
        <p:nvSpPr>
          <p:cNvPr id="187" name="Google Shape;187;p3"/>
          <p:cNvSpPr/>
          <p:nvPr/>
        </p:nvSpPr>
        <p:spPr>
          <a:xfrm>
            <a:off x="5555124" y="4101062"/>
            <a:ext cx="420000" cy="420000"/>
          </a:xfrm>
          <a:prstGeom prst="ellipse">
            <a:avLst/>
          </a:prstGeom>
          <a:solidFill>
            <a:schemeClr val="lt1"/>
          </a:solidFill>
          <a:ln w="28575" cap="flat" cmpd="sng">
            <a:solidFill>
              <a:srgbClr val="E30613"/>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rgbClr val="E30613"/>
                </a:solidFill>
                <a:latin typeface="Arial"/>
                <a:ea typeface="Arial"/>
                <a:cs typeface="Arial"/>
                <a:sym typeface="Arial"/>
              </a:rPr>
              <a:t>03</a:t>
            </a:r>
            <a:endParaRPr sz="1400" b="0" i="0" u="none" strike="noStrike" cap="none">
              <a:solidFill>
                <a:srgbClr val="000000"/>
              </a:solidFill>
              <a:latin typeface="Arial"/>
              <a:ea typeface="Arial"/>
              <a:cs typeface="Arial"/>
              <a:sym typeface="Arial"/>
            </a:endParaRPr>
          </a:p>
        </p:txBody>
      </p:sp>
      <p:sp>
        <p:nvSpPr>
          <p:cNvPr id="188" name="Google Shape;188;p3"/>
          <p:cNvSpPr/>
          <p:nvPr/>
        </p:nvSpPr>
        <p:spPr>
          <a:xfrm>
            <a:off x="6062839" y="4196746"/>
            <a:ext cx="696600" cy="228600"/>
          </a:xfrm>
          <a:prstGeom prst="rect">
            <a:avLst/>
          </a:prstGeom>
          <a:noFill/>
          <a:ln w="19050" cap="flat" cmpd="sng">
            <a:solidFill>
              <a:srgbClr val="E3061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89" name="Google Shape;189;p3"/>
          <p:cNvSpPr txBox="1">
            <a:spLocks noGrp="1"/>
          </p:cNvSpPr>
          <p:nvPr>
            <p:ph type="sldNum" idx="12"/>
          </p:nvPr>
        </p:nvSpPr>
        <p:spPr>
          <a:xfrm>
            <a:off x="5730150" y="6394201"/>
            <a:ext cx="731700" cy="4638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US"/>
              <a:t>3</a:t>
            </a:fld>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34"/>
        <p:cNvGrpSpPr/>
        <p:nvPr/>
      </p:nvGrpSpPr>
      <p:grpSpPr>
        <a:xfrm>
          <a:off x="0" y="0"/>
          <a:ext cx="0" cy="0"/>
          <a:chOff x="0" y="0"/>
          <a:chExt cx="0" cy="0"/>
        </a:xfrm>
      </p:grpSpPr>
      <p:sp>
        <p:nvSpPr>
          <p:cNvPr id="535" name="Google Shape;535;g3750e16cf0b_0_1541"/>
          <p:cNvSpPr/>
          <p:nvPr/>
        </p:nvSpPr>
        <p:spPr>
          <a:xfrm>
            <a:off x="301563" y="1256550"/>
            <a:ext cx="7405800" cy="4752900"/>
          </a:xfrm>
          <a:prstGeom prst="roundRect">
            <a:avLst>
              <a:gd name="adj" fmla="val 4939"/>
            </a:avLst>
          </a:prstGeom>
          <a:solidFill>
            <a:srgbClr val="F3F3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6" name="Google Shape;536;g3750e16cf0b_0_1541"/>
          <p:cNvSpPr txBox="1">
            <a:spLocks noGrp="1"/>
          </p:cNvSpPr>
          <p:nvPr>
            <p:ph type="title"/>
          </p:nvPr>
        </p:nvSpPr>
        <p:spPr>
          <a:xfrm>
            <a:off x="395425" y="86500"/>
            <a:ext cx="11578200" cy="5436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accent1"/>
              </a:buClr>
              <a:buSzPts val="2400"/>
              <a:buFont typeface="Arial"/>
              <a:buNone/>
            </a:pPr>
            <a:r>
              <a:rPr lang="en-US" sz="2200">
                <a:solidFill>
                  <a:schemeClr val="accent6"/>
                </a:solidFill>
              </a:rPr>
              <a:t>sms logs_Resending Vouchers</a:t>
            </a:r>
            <a:endParaRPr sz="2200">
              <a:solidFill>
                <a:schemeClr val="accent6"/>
              </a:solidFill>
            </a:endParaRPr>
          </a:p>
        </p:txBody>
      </p:sp>
      <p:sp>
        <p:nvSpPr>
          <p:cNvPr id="537" name="Google Shape;537;g3750e16cf0b_0_1541"/>
          <p:cNvSpPr/>
          <p:nvPr/>
        </p:nvSpPr>
        <p:spPr>
          <a:xfrm>
            <a:off x="8180150" y="1222350"/>
            <a:ext cx="3954300" cy="3868500"/>
          </a:xfrm>
          <a:prstGeom prst="wedgeRectCallout">
            <a:avLst>
              <a:gd name="adj1" fmla="val -61249"/>
              <a:gd name="adj2" fmla="val -3664"/>
            </a:avLst>
          </a:prstGeom>
          <a:solidFill>
            <a:srgbClr val="FFFFFF"/>
          </a:solidFill>
          <a:ln w="952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b="1">
                <a:solidFill>
                  <a:schemeClr val="dk1"/>
                </a:solidFill>
              </a:rPr>
              <a:t>SMS Logs</a:t>
            </a:r>
            <a:r>
              <a:rPr lang="en-US">
                <a:solidFill>
                  <a:schemeClr val="dk1"/>
                </a:solidFill>
              </a:rPr>
              <a:t> work in all cases where a farmer has active voucher codes but has deleted messages or changed their phone device.</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US" b="1">
                <a:solidFill>
                  <a:schemeClr val="dk1"/>
                </a:solidFill>
              </a:rPr>
              <a:t>Figure 1</a:t>
            </a:r>
            <a:br>
              <a:rPr lang="en-US" b="1">
                <a:solidFill>
                  <a:schemeClr val="dk1"/>
                </a:solidFill>
              </a:rPr>
            </a:br>
            <a:r>
              <a:rPr lang="en-US">
                <a:solidFill>
                  <a:schemeClr val="dk1"/>
                </a:solidFill>
              </a:rPr>
              <a:t> Log in as an AHS or Trainer of Trainers, click </a:t>
            </a:r>
            <a:r>
              <a:rPr lang="en-US" b="1">
                <a:solidFill>
                  <a:schemeClr val="dk1"/>
                </a:solidFill>
              </a:rPr>
              <a:t>Refresh</a:t>
            </a:r>
            <a:r>
              <a:rPr lang="en-US">
                <a:solidFill>
                  <a:schemeClr val="dk1"/>
                </a:solidFill>
              </a:rPr>
              <a:t>, then select </a:t>
            </a:r>
            <a:r>
              <a:rPr lang="en-US" b="1">
                <a:solidFill>
                  <a:schemeClr val="dk1"/>
                </a:solidFill>
              </a:rPr>
              <a:t>SMS Logs</a:t>
            </a:r>
            <a:r>
              <a:rPr lang="en-US">
                <a:solidFill>
                  <a:schemeClr val="dk1"/>
                </a:solidFill>
              </a:rPr>
              <a:t>.</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US" b="1">
                <a:solidFill>
                  <a:schemeClr val="dk1"/>
                </a:solidFill>
              </a:rPr>
              <a:t>Figure 2</a:t>
            </a:r>
            <a:br>
              <a:rPr lang="en-US" b="1">
                <a:solidFill>
                  <a:schemeClr val="dk1"/>
                </a:solidFill>
              </a:rPr>
            </a:br>
            <a:r>
              <a:rPr lang="en-US">
                <a:solidFill>
                  <a:schemeClr val="dk1"/>
                </a:solidFill>
              </a:rPr>
              <a:t> Enter the farmer’s mobile number and click </a:t>
            </a:r>
            <a:r>
              <a:rPr lang="en-US" b="1">
                <a:solidFill>
                  <a:schemeClr val="dk1"/>
                </a:solidFill>
              </a:rPr>
              <a:t>Search</a:t>
            </a:r>
            <a:r>
              <a:rPr lang="en-US">
                <a:solidFill>
                  <a:schemeClr val="dk1"/>
                </a:solidFill>
              </a:rPr>
              <a:t>. The SMS logs will be displayed, but the voucher code will be hidden. Click </a:t>
            </a:r>
            <a:r>
              <a:rPr lang="en-US" b="1">
                <a:solidFill>
                  <a:schemeClr val="dk1"/>
                </a:solidFill>
              </a:rPr>
              <a:t>Resend</a:t>
            </a:r>
            <a:r>
              <a:rPr lang="en-US">
                <a:solidFill>
                  <a:schemeClr val="dk1"/>
                </a:solidFill>
              </a:rPr>
              <a:t> next to the message type </a:t>
            </a:r>
            <a:r>
              <a:rPr lang="en-US" i="1">
                <a:solidFill>
                  <a:schemeClr val="dk1"/>
                </a:solidFill>
              </a:rPr>
              <a:t>Farmer Voucher</a:t>
            </a:r>
            <a:r>
              <a:rPr lang="en-US">
                <a:solidFill>
                  <a:schemeClr val="dk1"/>
                </a:solidFill>
              </a:rPr>
              <a:t> (which contains the voucher code, amount, and expiry date) to resend all vouchers to the farmer.</a:t>
            </a:r>
            <a:endParaRPr b="1">
              <a:solidFill>
                <a:schemeClr val="dk1"/>
              </a:solidFill>
            </a:endParaRPr>
          </a:p>
          <a:p>
            <a:pPr marL="0" marR="0" lvl="0" indent="0" algn="l" rtl="0">
              <a:lnSpc>
                <a:spcPct val="115000"/>
              </a:lnSpc>
              <a:spcBef>
                <a:spcPts val="1200"/>
              </a:spcBef>
              <a:spcAft>
                <a:spcPts val="1200"/>
              </a:spcAft>
              <a:buClr>
                <a:srgbClr val="000000"/>
              </a:buClr>
              <a:buSzPts val="1200"/>
              <a:buFont typeface="Arial"/>
              <a:buNone/>
            </a:pPr>
            <a:endParaRPr b="1">
              <a:solidFill>
                <a:schemeClr val="dk1"/>
              </a:solidFill>
            </a:endParaRPr>
          </a:p>
        </p:txBody>
      </p:sp>
      <p:sp>
        <p:nvSpPr>
          <p:cNvPr id="538" name="Google Shape;538;g3750e16cf0b_0_1541"/>
          <p:cNvSpPr txBox="1">
            <a:spLocks noGrp="1"/>
          </p:cNvSpPr>
          <p:nvPr>
            <p:ph type="sldNum" idx="12"/>
          </p:nvPr>
        </p:nvSpPr>
        <p:spPr>
          <a:xfrm>
            <a:off x="5730150" y="6394201"/>
            <a:ext cx="731700" cy="4638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US"/>
              <a:t>30</a:t>
            </a:fld>
            <a:endParaRPr/>
          </a:p>
        </p:txBody>
      </p:sp>
      <p:pic>
        <p:nvPicPr>
          <p:cNvPr id="539" name="Google Shape;539;g3750e16cf0b_0_1541"/>
          <p:cNvPicPr preferRelativeResize="0"/>
          <p:nvPr/>
        </p:nvPicPr>
        <p:blipFill>
          <a:blip r:embed="rId3">
            <a:alphaModFix/>
          </a:blip>
          <a:stretch>
            <a:fillRect/>
          </a:stretch>
        </p:blipFill>
        <p:spPr>
          <a:xfrm>
            <a:off x="507500" y="1359250"/>
            <a:ext cx="3360175" cy="4386652"/>
          </a:xfrm>
          <a:prstGeom prst="rect">
            <a:avLst/>
          </a:prstGeom>
          <a:solidFill>
            <a:srgbClr val="F3F3F3"/>
          </a:solidFill>
          <a:ln w="9525" cap="flat" cmpd="sng">
            <a:solidFill>
              <a:schemeClr val="dk2"/>
            </a:solidFill>
            <a:prstDash val="solid"/>
            <a:round/>
            <a:headEnd type="none" w="sm" len="sm"/>
            <a:tailEnd type="none" w="sm" len="sm"/>
          </a:ln>
        </p:spPr>
      </p:pic>
      <p:pic>
        <p:nvPicPr>
          <p:cNvPr id="540" name="Google Shape;540;g3750e16cf0b_0_1541"/>
          <p:cNvPicPr preferRelativeResize="0"/>
          <p:nvPr/>
        </p:nvPicPr>
        <p:blipFill>
          <a:blip r:embed="rId4">
            <a:alphaModFix/>
          </a:blip>
          <a:stretch>
            <a:fillRect/>
          </a:stretch>
        </p:blipFill>
        <p:spPr>
          <a:xfrm>
            <a:off x="4510225" y="1433375"/>
            <a:ext cx="2786001" cy="4386651"/>
          </a:xfrm>
          <a:prstGeom prst="rect">
            <a:avLst/>
          </a:prstGeom>
          <a:noFill/>
          <a:ln>
            <a:noFill/>
          </a:ln>
        </p:spPr>
      </p:pic>
      <p:sp>
        <p:nvSpPr>
          <p:cNvPr id="541" name="Google Shape;541;g3750e16cf0b_0_1541"/>
          <p:cNvSpPr/>
          <p:nvPr/>
        </p:nvSpPr>
        <p:spPr>
          <a:xfrm>
            <a:off x="621975" y="5197200"/>
            <a:ext cx="576600" cy="246900"/>
          </a:xfrm>
          <a:prstGeom prst="rect">
            <a:avLst/>
          </a:prstGeom>
          <a:noFill/>
          <a:ln w="19050" cap="flat" cmpd="sng">
            <a:solidFill>
              <a:srgbClr val="E3061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42" name="Google Shape;542;g3750e16cf0b_0_1541"/>
          <p:cNvSpPr/>
          <p:nvPr/>
        </p:nvSpPr>
        <p:spPr>
          <a:xfrm>
            <a:off x="4510225" y="3503250"/>
            <a:ext cx="576600" cy="246900"/>
          </a:xfrm>
          <a:prstGeom prst="rect">
            <a:avLst/>
          </a:prstGeom>
          <a:noFill/>
          <a:ln w="19050" cap="flat" cmpd="sng">
            <a:solidFill>
              <a:srgbClr val="E3061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47"/>
        <p:cNvGrpSpPr/>
        <p:nvPr/>
      </p:nvGrpSpPr>
      <p:grpSpPr>
        <a:xfrm>
          <a:off x="0" y="0"/>
          <a:ext cx="0" cy="0"/>
          <a:chOff x="0" y="0"/>
          <a:chExt cx="0" cy="0"/>
        </a:xfrm>
      </p:grpSpPr>
      <p:sp>
        <p:nvSpPr>
          <p:cNvPr id="548" name="Google Shape;548;g3750e16cf0b_0_1559"/>
          <p:cNvSpPr txBox="1">
            <a:spLocks noGrp="1"/>
          </p:cNvSpPr>
          <p:nvPr>
            <p:ph type="title"/>
          </p:nvPr>
        </p:nvSpPr>
        <p:spPr>
          <a:xfrm>
            <a:off x="395425" y="86500"/>
            <a:ext cx="9032700" cy="5436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1100"/>
              <a:buFont typeface="Arial"/>
              <a:buNone/>
            </a:pPr>
            <a:r>
              <a:rPr lang="en-US" sz="2700">
                <a:solidFill>
                  <a:schemeClr val="accent6"/>
                </a:solidFill>
                <a:latin typeface="Twentieth Century"/>
                <a:ea typeface="Twentieth Century"/>
                <a:cs typeface="Twentieth Century"/>
                <a:sym typeface="Twentieth Century"/>
              </a:rPr>
              <a:t>Check Voucher Payment</a:t>
            </a:r>
            <a:endParaRPr sz="2700">
              <a:solidFill>
                <a:schemeClr val="accent6"/>
              </a:solidFill>
              <a:latin typeface="Twentieth Century"/>
              <a:ea typeface="Twentieth Century"/>
              <a:cs typeface="Twentieth Century"/>
              <a:sym typeface="Twentieth Century"/>
            </a:endParaRPr>
          </a:p>
        </p:txBody>
      </p:sp>
      <p:sp>
        <p:nvSpPr>
          <p:cNvPr id="549" name="Google Shape;549;g3750e16cf0b_0_1559"/>
          <p:cNvSpPr txBox="1">
            <a:spLocks noGrp="1"/>
          </p:cNvSpPr>
          <p:nvPr>
            <p:ph type="sldNum" idx="12"/>
          </p:nvPr>
        </p:nvSpPr>
        <p:spPr>
          <a:xfrm>
            <a:off x="5730150" y="6394201"/>
            <a:ext cx="731700" cy="4638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US"/>
              <a:t>31</a:t>
            </a:fld>
            <a:endParaRPr/>
          </a:p>
        </p:txBody>
      </p:sp>
      <p:sp>
        <p:nvSpPr>
          <p:cNvPr id="550" name="Google Shape;550;g3750e16cf0b_0_1559"/>
          <p:cNvSpPr txBox="1"/>
          <p:nvPr/>
        </p:nvSpPr>
        <p:spPr>
          <a:xfrm>
            <a:off x="321275" y="778475"/>
            <a:ext cx="4398900" cy="430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br>
              <a:rPr lang="en-US" sz="1500">
                <a:solidFill>
                  <a:schemeClr val="dk1"/>
                </a:solidFill>
              </a:rPr>
            </a:br>
            <a:endParaRPr sz="3700">
              <a:solidFill>
                <a:schemeClr val="dk1"/>
              </a:solidFill>
              <a:latin typeface="Twentieth Century"/>
              <a:ea typeface="Twentieth Century"/>
              <a:cs typeface="Twentieth Century"/>
              <a:sym typeface="Twentieth Century"/>
            </a:endParaRPr>
          </a:p>
        </p:txBody>
      </p:sp>
      <p:pic>
        <p:nvPicPr>
          <p:cNvPr id="551" name="Google Shape;551;g3750e16cf0b_0_1559"/>
          <p:cNvPicPr preferRelativeResize="0"/>
          <p:nvPr/>
        </p:nvPicPr>
        <p:blipFill>
          <a:blip r:embed="rId3">
            <a:alphaModFix/>
          </a:blip>
          <a:stretch>
            <a:fillRect/>
          </a:stretch>
        </p:blipFill>
        <p:spPr>
          <a:xfrm>
            <a:off x="395425" y="778475"/>
            <a:ext cx="3645225" cy="5016849"/>
          </a:xfrm>
          <a:prstGeom prst="rect">
            <a:avLst/>
          </a:prstGeom>
          <a:noFill/>
          <a:ln w="19050" cap="flat" cmpd="sng">
            <a:solidFill>
              <a:schemeClr val="dk2"/>
            </a:solidFill>
            <a:prstDash val="solid"/>
            <a:round/>
            <a:headEnd type="none" w="sm" len="sm"/>
            <a:tailEnd type="none" w="sm" len="sm"/>
          </a:ln>
        </p:spPr>
      </p:pic>
      <p:pic>
        <p:nvPicPr>
          <p:cNvPr id="552" name="Google Shape;552;g3750e16cf0b_0_1559"/>
          <p:cNvPicPr preferRelativeResize="0"/>
          <p:nvPr/>
        </p:nvPicPr>
        <p:blipFill>
          <a:blip r:embed="rId4">
            <a:alphaModFix/>
          </a:blip>
          <a:stretch>
            <a:fillRect/>
          </a:stretch>
        </p:blipFill>
        <p:spPr>
          <a:xfrm>
            <a:off x="4390775" y="856650"/>
            <a:ext cx="4679075" cy="3394074"/>
          </a:xfrm>
          <a:prstGeom prst="rect">
            <a:avLst/>
          </a:prstGeom>
          <a:noFill/>
          <a:ln w="19050" cap="flat" cmpd="sng">
            <a:solidFill>
              <a:schemeClr val="dk2"/>
            </a:solidFill>
            <a:prstDash val="solid"/>
            <a:round/>
            <a:headEnd type="none" w="sm" len="sm"/>
            <a:tailEnd type="none" w="sm" len="sm"/>
          </a:ln>
        </p:spPr>
      </p:pic>
      <p:sp>
        <p:nvSpPr>
          <p:cNvPr id="553" name="Google Shape;553;g3750e16cf0b_0_1559"/>
          <p:cNvSpPr txBox="1"/>
          <p:nvPr/>
        </p:nvSpPr>
        <p:spPr>
          <a:xfrm>
            <a:off x="9428125" y="856650"/>
            <a:ext cx="2607300" cy="4938674"/>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b="1" dirty="0">
                <a:solidFill>
                  <a:schemeClr val="dk1"/>
                </a:solidFill>
              </a:rPr>
              <a:t>Check Voucher Payment</a:t>
            </a:r>
            <a:br>
              <a:rPr lang="en-US" b="1" dirty="0">
                <a:solidFill>
                  <a:schemeClr val="dk1"/>
                </a:solidFill>
              </a:rPr>
            </a:br>
            <a:r>
              <a:rPr lang="en-US" dirty="0">
                <a:solidFill>
                  <a:schemeClr val="dk1"/>
                </a:solidFill>
              </a:rPr>
              <a:t> This is used when a farmer has paid and the amount has been deducted, but the voucher status remains “Not Redeemed.”</a:t>
            </a:r>
            <a:endParaRPr dirty="0">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US" b="1" dirty="0">
                <a:solidFill>
                  <a:schemeClr val="dk1"/>
                </a:solidFill>
              </a:rPr>
              <a:t>Figure 1</a:t>
            </a:r>
            <a:br>
              <a:rPr lang="en-US" b="1" dirty="0">
                <a:solidFill>
                  <a:schemeClr val="dk1"/>
                </a:solidFill>
              </a:rPr>
            </a:br>
            <a:r>
              <a:rPr lang="en-US" dirty="0">
                <a:solidFill>
                  <a:schemeClr val="dk1"/>
                </a:solidFill>
              </a:rPr>
              <a:t> Log in as an AHS and click </a:t>
            </a:r>
            <a:r>
              <a:rPr lang="en-US" b="1" dirty="0">
                <a:solidFill>
                  <a:schemeClr val="dk1"/>
                </a:solidFill>
              </a:rPr>
              <a:t>Check Voucher Payment</a:t>
            </a:r>
            <a:r>
              <a:rPr lang="en-US" dirty="0">
                <a:solidFill>
                  <a:schemeClr val="dk1"/>
                </a:solidFill>
              </a:rPr>
              <a:t>.</a:t>
            </a:r>
            <a:endParaRPr dirty="0">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US" b="1" dirty="0">
                <a:solidFill>
                  <a:schemeClr val="dk1"/>
                </a:solidFill>
              </a:rPr>
              <a:t>Figure 2</a:t>
            </a:r>
            <a:br>
              <a:rPr lang="en-US" b="1" dirty="0">
                <a:solidFill>
                  <a:schemeClr val="dk1"/>
                </a:solidFill>
              </a:rPr>
            </a:br>
            <a:r>
              <a:rPr lang="en-US" dirty="0">
                <a:solidFill>
                  <a:schemeClr val="dk1"/>
                </a:solidFill>
              </a:rPr>
              <a:t> A list of failed vouchers will be displayed. For the specific voucher, click </a:t>
            </a:r>
            <a:r>
              <a:rPr lang="en-US" b="1" dirty="0">
                <a:solidFill>
                  <a:schemeClr val="dk1"/>
                </a:solidFill>
              </a:rPr>
              <a:t>Check Status</a:t>
            </a:r>
            <a:r>
              <a:rPr lang="en-US" dirty="0">
                <a:solidFill>
                  <a:schemeClr val="dk1"/>
                </a:solidFill>
              </a:rPr>
              <a:t>. If the payment was successful, the system will complete the redemption and the record will move to the report.</a:t>
            </a:r>
            <a:endParaRPr dirty="0">
              <a:solidFill>
                <a:schemeClr val="dk1"/>
              </a:solidFill>
            </a:endParaRPr>
          </a:p>
          <a:p>
            <a:pPr marL="0" lvl="0" indent="0" algn="l" rtl="0">
              <a:spcBef>
                <a:spcPts val="1200"/>
              </a:spcBef>
              <a:spcAft>
                <a:spcPts val="0"/>
              </a:spcAft>
              <a:buNone/>
            </a:pPr>
            <a:endParaRPr sz="2800" dirty="0">
              <a:solidFill>
                <a:schemeClr val="dk1"/>
              </a:solidFill>
              <a:latin typeface="Twentieth Century"/>
              <a:ea typeface="Twentieth Century"/>
              <a:cs typeface="Twentieth Century"/>
              <a:sym typeface="Twentieth Century"/>
            </a:endParaRPr>
          </a:p>
        </p:txBody>
      </p:sp>
      <p:sp>
        <p:nvSpPr>
          <p:cNvPr id="554" name="Google Shape;554;g3750e16cf0b_0_1559"/>
          <p:cNvSpPr/>
          <p:nvPr/>
        </p:nvSpPr>
        <p:spPr>
          <a:xfrm>
            <a:off x="5947725" y="3162500"/>
            <a:ext cx="579900" cy="864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Twentieth Century"/>
              <a:ea typeface="Twentieth Century"/>
              <a:cs typeface="Twentieth Century"/>
              <a:sym typeface="Twentieth Century"/>
            </a:endParaRPr>
          </a:p>
        </p:txBody>
      </p:sp>
      <p:sp>
        <p:nvSpPr>
          <p:cNvPr id="555" name="Google Shape;555;g3750e16cf0b_0_1559"/>
          <p:cNvSpPr/>
          <p:nvPr/>
        </p:nvSpPr>
        <p:spPr>
          <a:xfrm>
            <a:off x="5947725" y="3385800"/>
            <a:ext cx="579900" cy="864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Twentieth Century"/>
              <a:ea typeface="Twentieth Century"/>
              <a:cs typeface="Twentieth Century"/>
              <a:sym typeface="Twentieth Century"/>
            </a:endParaRPr>
          </a:p>
        </p:txBody>
      </p:sp>
      <p:sp>
        <p:nvSpPr>
          <p:cNvPr id="556" name="Google Shape;556;g3750e16cf0b_0_1559"/>
          <p:cNvSpPr/>
          <p:nvPr/>
        </p:nvSpPr>
        <p:spPr>
          <a:xfrm>
            <a:off x="5947725" y="3693850"/>
            <a:ext cx="579900" cy="864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Twentieth Century"/>
              <a:ea typeface="Twentieth Century"/>
              <a:cs typeface="Twentieth Century"/>
              <a:sym typeface="Twentieth Century"/>
            </a:endParaRPr>
          </a:p>
        </p:txBody>
      </p:sp>
      <p:sp>
        <p:nvSpPr>
          <p:cNvPr id="557" name="Google Shape;557;g3750e16cf0b_0_1559"/>
          <p:cNvSpPr/>
          <p:nvPr/>
        </p:nvSpPr>
        <p:spPr>
          <a:xfrm>
            <a:off x="5947725" y="4071975"/>
            <a:ext cx="579900" cy="864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Twentieth Century"/>
              <a:ea typeface="Twentieth Century"/>
              <a:cs typeface="Twentieth Century"/>
              <a:sym typeface="Twentieth Century"/>
            </a:endParaRPr>
          </a:p>
        </p:txBody>
      </p:sp>
      <p:sp>
        <p:nvSpPr>
          <p:cNvPr id="558" name="Google Shape;558;g3750e16cf0b_0_1559"/>
          <p:cNvSpPr/>
          <p:nvPr/>
        </p:nvSpPr>
        <p:spPr>
          <a:xfrm>
            <a:off x="547825" y="4567000"/>
            <a:ext cx="576600" cy="246900"/>
          </a:xfrm>
          <a:prstGeom prst="rect">
            <a:avLst/>
          </a:prstGeom>
          <a:noFill/>
          <a:ln w="19050" cap="flat" cmpd="sng">
            <a:solidFill>
              <a:srgbClr val="E3061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59" name="Google Shape;559;g3750e16cf0b_0_1559"/>
          <p:cNvSpPr/>
          <p:nvPr/>
        </p:nvSpPr>
        <p:spPr>
          <a:xfrm>
            <a:off x="4559650" y="3235475"/>
            <a:ext cx="576600" cy="319800"/>
          </a:xfrm>
          <a:prstGeom prst="rect">
            <a:avLst/>
          </a:prstGeom>
          <a:noFill/>
          <a:ln w="19050" cap="flat" cmpd="sng">
            <a:solidFill>
              <a:srgbClr val="E3061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64"/>
        <p:cNvGrpSpPr/>
        <p:nvPr/>
      </p:nvGrpSpPr>
      <p:grpSpPr>
        <a:xfrm>
          <a:off x="0" y="0"/>
          <a:ext cx="0" cy="0"/>
          <a:chOff x="0" y="0"/>
          <a:chExt cx="0" cy="0"/>
        </a:xfrm>
      </p:grpSpPr>
      <p:sp>
        <p:nvSpPr>
          <p:cNvPr id="565" name="Google Shape;565;g3750e16cf0b_0_1574"/>
          <p:cNvSpPr txBox="1">
            <a:spLocks noGrp="1"/>
          </p:cNvSpPr>
          <p:nvPr>
            <p:ph type="title"/>
          </p:nvPr>
        </p:nvSpPr>
        <p:spPr>
          <a:xfrm>
            <a:off x="395425" y="86500"/>
            <a:ext cx="9032700" cy="5436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1100"/>
              <a:buFont typeface="Arial"/>
              <a:buNone/>
            </a:pPr>
            <a:r>
              <a:rPr lang="en-US" sz="2700">
                <a:solidFill>
                  <a:schemeClr val="accent6"/>
                </a:solidFill>
                <a:latin typeface="Twentieth Century"/>
                <a:ea typeface="Twentieth Century"/>
                <a:cs typeface="Twentieth Century"/>
                <a:sym typeface="Twentieth Century"/>
              </a:rPr>
              <a:t>Support Lines</a:t>
            </a:r>
            <a:endParaRPr sz="2200">
              <a:solidFill>
                <a:schemeClr val="accent6"/>
              </a:solidFill>
            </a:endParaRPr>
          </a:p>
        </p:txBody>
      </p:sp>
      <p:sp>
        <p:nvSpPr>
          <p:cNvPr id="566" name="Google Shape;566;g3750e16cf0b_0_1574"/>
          <p:cNvSpPr txBox="1">
            <a:spLocks noGrp="1"/>
          </p:cNvSpPr>
          <p:nvPr>
            <p:ph type="sldNum" idx="12"/>
          </p:nvPr>
        </p:nvSpPr>
        <p:spPr>
          <a:xfrm>
            <a:off x="5730150" y="6394201"/>
            <a:ext cx="731700" cy="4638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US"/>
              <a:t>32</a:t>
            </a:fld>
            <a:endParaRPr/>
          </a:p>
        </p:txBody>
      </p:sp>
      <p:sp>
        <p:nvSpPr>
          <p:cNvPr id="567" name="Google Shape;567;g3750e16cf0b_0_1574"/>
          <p:cNvSpPr txBox="1"/>
          <p:nvPr/>
        </p:nvSpPr>
        <p:spPr>
          <a:xfrm>
            <a:off x="321275" y="778475"/>
            <a:ext cx="8748600" cy="430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600" b="1">
                <a:solidFill>
                  <a:schemeClr val="dk1"/>
                </a:solidFill>
              </a:rPr>
              <a:t>Support Contacts</a:t>
            </a:r>
            <a:br>
              <a:rPr lang="en-US" sz="1600" b="1">
                <a:solidFill>
                  <a:schemeClr val="dk1"/>
                </a:solidFill>
              </a:rPr>
            </a:br>
            <a:endParaRPr sz="1600" b="1">
              <a:solidFill>
                <a:schemeClr val="dk1"/>
              </a:solidFill>
            </a:endParaRPr>
          </a:p>
          <a:p>
            <a:pPr marL="0" lvl="0" indent="0" algn="l" rtl="0">
              <a:spcBef>
                <a:spcPts val="0"/>
              </a:spcBef>
              <a:spcAft>
                <a:spcPts val="0"/>
              </a:spcAft>
              <a:buNone/>
            </a:pPr>
            <a:r>
              <a:rPr lang="en-US" sz="1600" b="1">
                <a:solidFill>
                  <a:schemeClr val="dk1"/>
                </a:solidFill>
              </a:rPr>
              <a:t>Email:</a:t>
            </a:r>
            <a:r>
              <a:rPr lang="en-US" sz="1600">
                <a:solidFill>
                  <a:schemeClr val="dk1"/>
                </a:solidFill>
              </a:rPr>
              <a:t> </a:t>
            </a:r>
            <a:r>
              <a:rPr lang="en-US" sz="1600" u="sng">
                <a:solidFill>
                  <a:schemeClr val="hlink"/>
                </a:solidFill>
                <a:hlinkClick r:id="rId3"/>
              </a:rPr>
              <a:t>easupport@mezzanineware.com</a:t>
            </a:r>
            <a:br>
              <a:rPr lang="en-US" sz="1600">
                <a:solidFill>
                  <a:schemeClr val="dk1"/>
                </a:solidFill>
              </a:rPr>
            </a:br>
            <a:endParaRPr sz="1600">
              <a:solidFill>
                <a:schemeClr val="dk1"/>
              </a:solidFill>
            </a:endParaRPr>
          </a:p>
          <a:p>
            <a:pPr marL="0" lvl="0" indent="0" algn="l" rtl="0">
              <a:spcBef>
                <a:spcPts val="0"/>
              </a:spcBef>
              <a:spcAft>
                <a:spcPts val="0"/>
              </a:spcAft>
              <a:buNone/>
            </a:pPr>
            <a:r>
              <a:rPr lang="en-US" sz="1500" b="1">
                <a:solidFill>
                  <a:schemeClr val="dk1"/>
                </a:solidFill>
              </a:rPr>
              <a:t>WhatsApp (Messages only):</a:t>
            </a:r>
            <a:r>
              <a:rPr lang="en-US" sz="1500">
                <a:solidFill>
                  <a:schemeClr val="dk1"/>
                </a:solidFill>
              </a:rPr>
              <a:t> </a:t>
            </a:r>
            <a:r>
              <a:rPr lang="en-US" sz="1500" b="1">
                <a:solidFill>
                  <a:schemeClr val="dk1"/>
                </a:solidFill>
              </a:rPr>
              <a:t>254757980067</a:t>
            </a:r>
            <a:r>
              <a:rPr lang="en-US" sz="1500">
                <a:solidFill>
                  <a:schemeClr val="dk1"/>
                </a:solidFill>
              </a:rPr>
              <a:t> – Send the word </a:t>
            </a:r>
            <a:r>
              <a:rPr lang="en-US" sz="1500" b="1">
                <a:solidFill>
                  <a:schemeClr val="dk1"/>
                </a:solidFill>
              </a:rPr>
              <a:t>“Hi”</a:t>
            </a:r>
            <a:r>
              <a:rPr lang="en-US" sz="1500">
                <a:solidFill>
                  <a:schemeClr val="dk1"/>
                </a:solidFill>
              </a:rPr>
              <a:t> as the first standalone message. In a second message, describe your issue in detail.</a:t>
            </a:r>
            <a:br>
              <a:rPr lang="en-US" sz="1500">
                <a:solidFill>
                  <a:schemeClr val="dk1"/>
                </a:solidFill>
              </a:rPr>
            </a:br>
            <a:br>
              <a:rPr lang="en-US" sz="1500">
                <a:solidFill>
                  <a:schemeClr val="dk1"/>
                </a:solidFill>
              </a:rPr>
            </a:br>
            <a:endParaRPr sz="3700">
              <a:solidFill>
                <a:schemeClr val="dk1"/>
              </a:solidFill>
              <a:latin typeface="Twentieth Century"/>
              <a:ea typeface="Twentieth Century"/>
              <a:cs typeface="Twentieth Century"/>
              <a:sym typeface="Twentieth Century"/>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4"/>
          <p:cNvSpPr/>
          <p:nvPr/>
        </p:nvSpPr>
        <p:spPr>
          <a:xfrm>
            <a:off x="486575" y="1284025"/>
            <a:ext cx="7906800" cy="4752900"/>
          </a:xfrm>
          <a:prstGeom prst="roundRect">
            <a:avLst>
              <a:gd name="adj" fmla="val 4939"/>
            </a:avLst>
          </a:prstGeom>
          <a:solidFill>
            <a:srgbClr val="F3F3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5" name="Google Shape;195;p4"/>
          <p:cNvSpPr txBox="1">
            <a:spLocks noGrp="1"/>
          </p:cNvSpPr>
          <p:nvPr>
            <p:ph type="title"/>
          </p:nvPr>
        </p:nvSpPr>
        <p:spPr>
          <a:xfrm>
            <a:off x="603068" y="326571"/>
            <a:ext cx="10515600" cy="54864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accent1"/>
              </a:buClr>
              <a:buSzPts val="2400"/>
              <a:buFont typeface="Arial"/>
              <a:buNone/>
            </a:pPr>
            <a:r>
              <a:rPr lang="en-US">
                <a:solidFill>
                  <a:schemeClr val="accent6"/>
                </a:solidFill>
              </a:rPr>
              <a:t>How to reset your password</a:t>
            </a:r>
            <a:endParaRPr>
              <a:solidFill>
                <a:schemeClr val="accent6"/>
              </a:solidFill>
            </a:endParaRPr>
          </a:p>
        </p:txBody>
      </p:sp>
      <p:sp>
        <p:nvSpPr>
          <p:cNvPr id="196" name="Google Shape;196;p4"/>
          <p:cNvSpPr/>
          <p:nvPr/>
        </p:nvSpPr>
        <p:spPr>
          <a:xfrm>
            <a:off x="8587275" y="1648325"/>
            <a:ext cx="3396000" cy="750600"/>
          </a:xfrm>
          <a:prstGeom prst="wedgeRectCallout">
            <a:avLst>
              <a:gd name="adj1" fmla="val -55785"/>
              <a:gd name="adj2" fmla="val 204393"/>
            </a:avLst>
          </a:prstGeom>
          <a:solidFill>
            <a:srgbClr val="FFFFFF"/>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228600" marR="0" lvl="0" indent="-228600" algn="l" rtl="0">
              <a:lnSpc>
                <a:spcPct val="90000"/>
              </a:lnSpc>
              <a:spcBef>
                <a:spcPts val="0"/>
              </a:spcBef>
              <a:spcAft>
                <a:spcPts val="0"/>
              </a:spcAft>
              <a:buClr>
                <a:schemeClr val="dk2"/>
              </a:buClr>
              <a:buSzPts val="1400"/>
              <a:buFont typeface="Arial"/>
              <a:buChar char="•"/>
            </a:pPr>
            <a:r>
              <a:rPr lang="en-US" sz="1400" b="0" i="0" u="none" strike="noStrike" cap="none">
                <a:solidFill>
                  <a:schemeClr val="dk2"/>
                </a:solidFill>
                <a:latin typeface="Arial"/>
                <a:ea typeface="Arial"/>
                <a:cs typeface="Arial"/>
                <a:sym typeface="Arial"/>
              </a:rPr>
              <a:t>If you have forgotten your password and you want to recover it, click on the “Recover your password” link.</a:t>
            </a:r>
            <a:endParaRPr sz="1500" b="0" i="0" u="none" strike="noStrike" cap="none">
              <a:solidFill>
                <a:srgbClr val="000000"/>
              </a:solidFill>
              <a:latin typeface="Arial"/>
              <a:ea typeface="Arial"/>
              <a:cs typeface="Arial"/>
              <a:sym typeface="Arial"/>
            </a:endParaRPr>
          </a:p>
        </p:txBody>
      </p:sp>
      <p:pic>
        <p:nvPicPr>
          <p:cNvPr id="197" name="Google Shape;197;p4"/>
          <p:cNvPicPr preferRelativeResize="0"/>
          <p:nvPr/>
        </p:nvPicPr>
        <p:blipFill rotWithShape="1">
          <a:blip r:embed="rId3">
            <a:alphaModFix/>
          </a:blip>
          <a:srcRect/>
          <a:stretch/>
        </p:blipFill>
        <p:spPr>
          <a:xfrm>
            <a:off x="486575" y="1200450"/>
            <a:ext cx="7906799" cy="4464150"/>
          </a:xfrm>
          <a:prstGeom prst="rect">
            <a:avLst/>
          </a:prstGeom>
          <a:noFill/>
          <a:ln w="9525" cap="flat" cmpd="sng">
            <a:solidFill>
              <a:srgbClr val="000000"/>
            </a:solidFill>
            <a:prstDash val="solid"/>
            <a:round/>
            <a:headEnd type="none" w="sm" len="sm"/>
            <a:tailEnd type="none" w="sm" len="sm"/>
          </a:ln>
        </p:spPr>
      </p:pic>
      <p:sp>
        <p:nvSpPr>
          <p:cNvPr id="198" name="Google Shape;198;p4"/>
          <p:cNvSpPr/>
          <p:nvPr/>
        </p:nvSpPr>
        <p:spPr>
          <a:xfrm rot="10800000" flipH="1">
            <a:off x="5180875" y="4182800"/>
            <a:ext cx="2247000" cy="431400"/>
          </a:xfrm>
          <a:prstGeom prst="rect">
            <a:avLst/>
          </a:prstGeom>
          <a:noFill/>
          <a:ln w="28575" cap="flat" cmpd="sng">
            <a:solidFill>
              <a:srgbClr val="E3061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99" name="Google Shape;199;p4"/>
          <p:cNvSpPr txBox="1">
            <a:spLocks noGrp="1"/>
          </p:cNvSpPr>
          <p:nvPr>
            <p:ph type="sldNum" idx="12"/>
          </p:nvPr>
        </p:nvSpPr>
        <p:spPr>
          <a:xfrm>
            <a:off x="5730150" y="6394201"/>
            <a:ext cx="731700" cy="4638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US"/>
              <a:t>4</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5"/>
          <p:cNvSpPr/>
          <p:nvPr/>
        </p:nvSpPr>
        <p:spPr>
          <a:xfrm>
            <a:off x="453025" y="1115325"/>
            <a:ext cx="7906800" cy="4752900"/>
          </a:xfrm>
          <a:prstGeom prst="roundRect">
            <a:avLst>
              <a:gd name="adj" fmla="val 4939"/>
            </a:avLst>
          </a:prstGeom>
          <a:solidFill>
            <a:srgbClr val="F3F3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5" name="Google Shape;205;p5"/>
          <p:cNvSpPr txBox="1">
            <a:spLocks noGrp="1"/>
          </p:cNvSpPr>
          <p:nvPr>
            <p:ph type="title"/>
          </p:nvPr>
        </p:nvSpPr>
        <p:spPr>
          <a:xfrm>
            <a:off x="603068" y="326571"/>
            <a:ext cx="10515600" cy="54864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accent1"/>
              </a:buClr>
              <a:buSzPts val="2400"/>
              <a:buFont typeface="Arial"/>
              <a:buNone/>
            </a:pPr>
            <a:r>
              <a:rPr lang="en-US">
                <a:solidFill>
                  <a:schemeClr val="accent6"/>
                </a:solidFill>
              </a:rPr>
              <a:t>How to reset your password</a:t>
            </a:r>
            <a:endParaRPr>
              <a:solidFill>
                <a:schemeClr val="accent6"/>
              </a:solidFill>
            </a:endParaRPr>
          </a:p>
        </p:txBody>
      </p:sp>
      <p:sp>
        <p:nvSpPr>
          <p:cNvPr id="206" name="Google Shape;206;p5"/>
          <p:cNvSpPr/>
          <p:nvPr/>
        </p:nvSpPr>
        <p:spPr>
          <a:xfrm>
            <a:off x="8587275" y="1648325"/>
            <a:ext cx="3396000" cy="2166300"/>
          </a:xfrm>
          <a:prstGeom prst="wedgeRectCallout">
            <a:avLst>
              <a:gd name="adj1" fmla="val -56048"/>
              <a:gd name="adj2" fmla="val 21553"/>
            </a:avLst>
          </a:prstGeom>
          <a:solidFill>
            <a:srgbClr val="FFFFFF"/>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228600" marR="0" lvl="0" indent="-228600" algn="l" rtl="0">
              <a:lnSpc>
                <a:spcPct val="90000"/>
              </a:lnSpc>
              <a:spcBef>
                <a:spcPts val="0"/>
              </a:spcBef>
              <a:spcAft>
                <a:spcPts val="0"/>
              </a:spcAft>
              <a:buClr>
                <a:schemeClr val="dk2"/>
              </a:buClr>
              <a:buSzPts val="1400"/>
              <a:buFont typeface="Arial"/>
              <a:buChar char="•"/>
            </a:pPr>
            <a:r>
              <a:rPr lang="en-US" sz="1400" b="0" i="0" u="none" strike="noStrike" cap="none">
                <a:solidFill>
                  <a:schemeClr val="dk2"/>
                </a:solidFill>
                <a:latin typeface="Arial"/>
                <a:ea typeface="Arial"/>
                <a:cs typeface="Arial"/>
                <a:sym typeface="Arial"/>
              </a:rPr>
              <a:t>You will be redirected to this page, where you must input the mobile number of the user starting with the country code i.e. “254XXXXXXXXX” for Kenya.</a:t>
            </a:r>
            <a:endParaRPr sz="1600" b="0" i="0" u="none" strike="noStrike" cap="none">
              <a:solidFill>
                <a:schemeClr val="dk2"/>
              </a:solidFill>
              <a:latin typeface="Arial"/>
              <a:ea typeface="Arial"/>
              <a:cs typeface="Arial"/>
              <a:sym typeface="Arial"/>
            </a:endParaRPr>
          </a:p>
          <a:p>
            <a:pPr marL="228600" marR="0" lvl="0" indent="-228600" algn="l" rtl="0">
              <a:lnSpc>
                <a:spcPct val="90000"/>
              </a:lnSpc>
              <a:spcBef>
                <a:spcPts val="1000"/>
              </a:spcBef>
              <a:spcAft>
                <a:spcPts val="0"/>
              </a:spcAft>
              <a:buClr>
                <a:schemeClr val="dk2"/>
              </a:buClr>
              <a:buSzPts val="1400"/>
              <a:buFont typeface="Arial"/>
              <a:buChar char="•"/>
            </a:pPr>
            <a:r>
              <a:rPr lang="en-US" sz="1400" b="0" i="0" u="none" strike="noStrike" cap="none">
                <a:solidFill>
                  <a:schemeClr val="dk2"/>
                </a:solidFill>
                <a:latin typeface="Arial"/>
                <a:ea typeface="Arial"/>
                <a:cs typeface="Arial"/>
                <a:sym typeface="Arial"/>
              </a:rPr>
              <a:t>Click on the “Reset Password” button.</a:t>
            </a:r>
            <a:endParaRPr sz="1600" b="0" i="0" u="none" strike="noStrike" cap="none">
              <a:solidFill>
                <a:schemeClr val="dk2"/>
              </a:solidFill>
              <a:latin typeface="Arial"/>
              <a:ea typeface="Arial"/>
              <a:cs typeface="Arial"/>
              <a:sym typeface="Arial"/>
            </a:endParaRPr>
          </a:p>
          <a:p>
            <a:pPr marL="228600" marR="0" lvl="0" indent="-228600" algn="l" rtl="0">
              <a:lnSpc>
                <a:spcPct val="90000"/>
              </a:lnSpc>
              <a:spcBef>
                <a:spcPts val="1000"/>
              </a:spcBef>
              <a:spcAft>
                <a:spcPts val="0"/>
              </a:spcAft>
              <a:buClr>
                <a:schemeClr val="dk2"/>
              </a:buClr>
              <a:buSzPts val="1400"/>
              <a:buFont typeface="Arial"/>
              <a:buChar char="•"/>
            </a:pPr>
            <a:r>
              <a:rPr lang="en-US" sz="1400" b="0" i="0" u="none" strike="noStrike" cap="none">
                <a:solidFill>
                  <a:schemeClr val="dk2"/>
                </a:solidFill>
                <a:latin typeface="Arial"/>
                <a:ea typeface="Arial"/>
                <a:cs typeface="Arial"/>
                <a:sym typeface="Arial"/>
              </a:rPr>
              <a:t>After a minute, check your phone for the SMS that will contain your new password.</a:t>
            </a:r>
            <a:endParaRPr sz="1600" b="0" i="0" u="none" strike="noStrike" cap="none">
              <a:solidFill>
                <a:schemeClr val="dk2"/>
              </a:solidFill>
              <a:latin typeface="Arial"/>
              <a:ea typeface="Arial"/>
              <a:cs typeface="Arial"/>
              <a:sym typeface="Arial"/>
            </a:endParaRPr>
          </a:p>
          <a:p>
            <a:pPr marL="0" marR="0" lvl="0" indent="0" algn="just" rtl="0">
              <a:lnSpc>
                <a:spcPct val="90000"/>
              </a:lnSpc>
              <a:spcBef>
                <a:spcPts val="1000"/>
              </a:spcBef>
              <a:spcAft>
                <a:spcPts val="0"/>
              </a:spcAft>
              <a:buClr>
                <a:srgbClr val="000000"/>
              </a:buClr>
              <a:buSzPts val="1500"/>
              <a:buFont typeface="Arial"/>
              <a:buNone/>
            </a:pPr>
            <a:endParaRPr sz="1500" b="0" i="0" u="none" strike="noStrike" cap="none">
              <a:solidFill>
                <a:srgbClr val="000000"/>
              </a:solidFill>
              <a:latin typeface="Arial"/>
              <a:ea typeface="Arial"/>
              <a:cs typeface="Arial"/>
              <a:sym typeface="Arial"/>
            </a:endParaRPr>
          </a:p>
        </p:txBody>
      </p:sp>
      <p:pic>
        <p:nvPicPr>
          <p:cNvPr id="207" name="Google Shape;207;p5"/>
          <p:cNvPicPr preferRelativeResize="0"/>
          <p:nvPr/>
        </p:nvPicPr>
        <p:blipFill rotWithShape="1">
          <a:blip r:embed="rId3">
            <a:alphaModFix/>
          </a:blip>
          <a:srcRect/>
          <a:stretch/>
        </p:blipFill>
        <p:spPr>
          <a:xfrm>
            <a:off x="806550" y="1294225"/>
            <a:ext cx="7090125" cy="4220299"/>
          </a:xfrm>
          <a:prstGeom prst="rect">
            <a:avLst/>
          </a:prstGeom>
          <a:noFill/>
          <a:ln>
            <a:noFill/>
          </a:ln>
        </p:spPr>
      </p:pic>
      <p:sp>
        <p:nvSpPr>
          <p:cNvPr id="208" name="Google Shape;208;p5"/>
          <p:cNvSpPr/>
          <p:nvPr/>
        </p:nvSpPr>
        <p:spPr>
          <a:xfrm rot="10800000" flipH="1">
            <a:off x="1752175" y="3814700"/>
            <a:ext cx="5308500" cy="405600"/>
          </a:xfrm>
          <a:prstGeom prst="rect">
            <a:avLst/>
          </a:prstGeom>
          <a:noFill/>
          <a:ln w="28575" cap="flat" cmpd="sng">
            <a:solidFill>
              <a:srgbClr val="E3061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09" name="Google Shape;209;p5"/>
          <p:cNvSpPr txBox="1">
            <a:spLocks noGrp="1"/>
          </p:cNvSpPr>
          <p:nvPr>
            <p:ph type="sldNum" idx="12"/>
          </p:nvPr>
        </p:nvSpPr>
        <p:spPr>
          <a:xfrm>
            <a:off x="5730150" y="6394201"/>
            <a:ext cx="731700" cy="4638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US"/>
              <a:t>5</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6"/>
          <p:cNvSpPr/>
          <p:nvPr/>
        </p:nvSpPr>
        <p:spPr>
          <a:xfrm>
            <a:off x="453025" y="1115325"/>
            <a:ext cx="7906800" cy="4752900"/>
          </a:xfrm>
          <a:prstGeom prst="roundRect">
            <a:avLst>
              <a:gd name="adj" fmla="val 4939"/>
            </a:avLst>
          </a:prstGeom>
          <a:solidFill>
            <a:srgbClr val="F3F3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5" name="Google Shape;215;p6"/>
          <p:cNvSpPr txBox="1">
            <a:spLocks noGrp="1"/>
          </p:cNvSpPr>
          <p:nvPr>
            <p:ph type="title"/>
          </p:nvPr>
        </p:nvSpPr>
        <p:spPr>
          <a:xfrm>
            <a:off x="603068" y="326571"/>
            <a:ext cx="10515600" cy="54864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accent1"/>
              </a:buClr>
              <a:buSzPts val="2400"/>
              <a:buFont typeface="Arial"/>
              <a:buNone/>
            </a:pPr>
            <a:r>
              <a:rPr lang="en-US">
                <a:solidFill>
                  <a:schemeClr val="accent6"/>
                </a:solidFill>
              </a:rPr>
              <a:t>How to reset your password</a:t>
            </a:r>
            <a:endParaRPr>
              <a:solidFill>
                <a:schemeClr val="accent6"/>
              </a:solidFill>
            </a:endParaRPr>
          </a:p>
        </p:txBody>
      </p:sp>
      <p:pic>
        <p:nvPicPr>
          <p:cNvPr id="216" name="Google Shape;216;p6"/>
          <p:cNvPicPr preferRelativeResize="0"/>
          <p:nvPr/>
        </p:nvPicPr>
        <p:blipFill rotWithShape="1">
          <a:blip r:embed="rId3">
            <a:alphaModFix/>
          </a:blip>
          <a:srcRect/>
          <a:stretch/>
        </p:blipFill>
        <p:spPr>
          <a:xfrm>
            <a:off x="724420" y="2560302"/>
            <a:ext cx="1896801" cy="2229397"/>
          </a:xfrm>
          <a:prstGeom prst="rect">
            <a:avLst/>
          </a:prstGeom>
          <a:noFill/>
          <a:ln w="9525" cap="flat" cmpd="sng">
            <a:solidFill>
              <a:srgbClr val="65B21A"/>
            </a:solidFill>
            <a:prstDash val="solid"/>
            <a:round/>
            <a:headEnd type="none" w="sm" len="sm"/>
            <a:tailEnd type="none" w="sm" len="sm"/>
          </a:ln>
        </p:spPr>
      </p:pic>
      <p:sp>
        <p:nvSpPr>
          <p:cNvPr id="217" name="Google Shape;217;p6"/>
          <p:cNvSpPr/>
          <p:nvPr/>
        </p:nvSpPr>
        <p:spPr>
          <a:xfrm>
            <a:off x="1010194" y="3927649"/>
            <a:ext cx="1253017" cy="182797"/>
          </a:xfrm>
          <a:prstGeom prst="rect">
            <a:avLst/>
          </a:prstGeom>
          <a:noFill/>
          <a:ln w="19050" cap="flat" cmpd="sng">
            <a:solidFill>
              <a:srgbClr val="E3061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18" name="Google Shape;218;p6"/>
          <p:cNvSpPr/>
          <p:nvPr/>
        </p:nvSpPr>
        <p:spPr>
          <a:xfrm>
            <a:off x="1010194" y="4484997"/>
            <a:ext cx="627017" cy="182797"/>
          </a:xfrm>
          <a:prstGeom prst="rect">
            <a:avLst/>
          </a:prstGeom>
          <a:noFill/>
          <a:ln w="19050" cap="flat" cmpd="sng">
            <a:solidFill>
              <a:srgbClr val="E3061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19" name="Google Shape;219;p6"/>
          <p:cNvSpPr txBox="1"/>
          <p:nvPr/>
        </p:nvSpPr>
        <p:spPr>
          <a:xfrm>
            <a:off x="791867" y="2161398"/>
            <a:ext cx="1750364" cy="27699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Arial"/>
                <a:ea typeface="Arial"/>
                <a:cs typeface="Arial"/>
                <a:sym typeface="Arial"/>
              </a:rPr>
              <a:t>SMS from your phone</a:t>
            </a:r>
            <a:endParaRPr sz="1400" b="0" i="0" u="none" strike="noStrike" cap="none">
              <a:solidFill>
                <a:srgbClr val="000000"/>
              </a:solidFill>
              <a:latin typeface="Arial"/>
              <a:ea typeface="Arial"/>
              <a:cs typeface="Arial"/>
              <a:sym typeface="Arial"/>
            </a:endParaRPr>
          </a:p>
        </p:txBody>
      </p:sp>
      <p:sp>
        <p:nvSpPr>
          <p:cNvPr id="220" name="Google Shape;220;p6"/>
          <p:cNvSpPr/>
          <p:nvPr/>
        </p:nvSpPr>
        <p:spPr>
          <a:xfrm>
            <a:off x="8587275" y="1648325"/>
            <a:ext cx="3396000" cy="1535400"/>
          </a:xfrm>
          <a:prstGeom prst="wedgeRectCallout">
            <a:avLst>
              <a:gd name="adj1" fmla="val -56263"/>
              <a:gd name="adj2" fmla="val 21704"/>
            </a:avLst>
          </a:prstGeom>
          <a:solidFill>
            <a:srgbClr val="FFFFFF"/>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228600" marR="0" lvl="0" indent="-228600" algn="l" rtl="0">
              <a:lnSpc>
                <a:spcPct val="90000"/>
              </a:lnSpc>
              <a:spcBef>
                <a:spcPts val="0"/>
              </a:spcBef>
              <a:spcAft>
                <a:spcPts val="0"/>
              </a:spcAft>
              <a:buClr>
                <a:schemeClr val="dk2"/>
              </a:buClr>
              <a:buSzPts val="1400"/>
              <a:buFont typeface="Arial"/>
              <a:buChar char="•"/>
            </a:pPr>
            <a:r>
              <a:rPr lang="en-US" sz="1400" b="0" i="0" u="none" strike="noStrike" cap="none">
                <a:solidFill>
                  <a:schemeClr val="dk2"/>
                </a:solidFill>
                <a:latin typeface="Arial"/>
                <a:ea typeface="Arial"/>
                <a:cs typeface="Arial"/>
                <a:sym typeface="Arial"/>
              </a:rPr>
              <a:t>The message will contain your username and password which you will then use to login.</a:t>
            </a:r>
            <a:endParaRPr sz="1600" b="0" i="0" u="none" strike="noStrike" cap="none">
              <a:solidFill>
                <a:schemeClr val="dk2"/>
              </a:solidFill>
              <a:latin typeface="Arial"/>
              <a:ea typeface="Arial"/>
              <a:cs typeface="Arial"/>
              <a:sym typeface="Arial"/>
            </a:endParaRPr>
          </a:p>
          <a:p>
            <a:pPr marL="228600" marR="0" lvl="0" indent="-228600" algn="l" rtl="0">
              <a:lnSpc>
                <a:spcPct val="90000"/>
              </a:lnSpc>
              <a:spcBef>
                <a:spcPts val="1000"/>
              </a:spcBef>
              <a:spcAft>
                <a:spcPts val="0"/>
              </a:spcAft>
              <a:buClr>
                <a:schemeClr val="dk2"/>
              </a:buClr>
              <a:buSzPts val="1400"/>
              <a:buFont typeface="Arial"/>
              <a:buChar char="•"/>
            </a:pPr>
            <a:r>
              <a:rPr lang="en-US" sz="1400" b="0" i="0" u="none" strike="noStrike" cap="none">
                <a:solidFill>
                  <a:schemeClr val="dk2"/>
                </a:solidFill>
                <a:latin typeface="Arial"/>
                <a:ea typeface="Arial"/>
                <a:cs typeface="Arial"/>
                <a:sym typeface="Arial"/>
              </a:rPr>
              <a:t>You will be redirected to the Mid-P Merit web once you have successfully logged in.</a:t>
            </a:r>
            <a:endParaRPr sz="1600" b="0" i="0" u="none" strike="noStrike" cap="none">
              <a:solidFill>
                <a:schemeClr val="dk2"/>
              </a:solidFill>
              <a:latin typeface="Arial"/>
              <a:ea typeface="Arial"/>
              <a:cs typeface="Arial"/>
              <a:sym typeface="Arial"/>
            </a:endParaRPr>
          </a:p>
          <a:p>
            <a:pPr marL="0" marR="0" lvl="0" indent="0" algn="just" rtl="0">
              <a:lnSpc>
                <a:spcPct val="90000"/>
              </a:lnSpc>
              <a:spcBef>
                <a:spcPts val="1000"/>
              </a:spcBef>
              <a:spcAft>
                <a:spcPts val="0"/>
              </a:spcAft>
              <a:buClr>
                <a:srgbClr val="000000"/>
              </a:buClr>
              <a:buSzPts val="1500"/>
              <a:buFont typeface="Arial"/>
              <a:buNone/>
            </a:pPr>
            <a:endParaRPr sz="1500" b="0" i="0" u="none" strike="noStrike" cap="none">
              <a:solidFill>
                <a:srgbClr val="000000"/>
              </a:solidFill>
              <a:latin typeface="Arial"/>
              <a:ea typeface="Arial"/>
              <a:cs typeface="Arial"/>
              <a:sym typeface="Arial"/>
            </a:endParaRPr>
          </a:p>
        </p:txBody>
      </p:sp>
      <p:pic>
        <p:nvPicPr>
          <p:cNvPr id="221" name="Google Shape;221;p6"/>
          <p:cNvPicPr preferRelativeResize="0"/>
          <p:nvPr/>
        </p:nvPicPr>
        <p:blipFill rotWithShape="1">
          <a:blip r:embed="rId4">
            <a:alphaModFix/>
          </a:blip>
          <a:srcRect/>
          <a:stretch/>
        </p:blipFill>
        <p:spPr>
          <a:xfrm>
            <a:off x="2712525" y="1538075"/>
            <a:ext cx="5464214" cy="3976450"/>
          </a:xfrm>
          <a:prstGeom prst="rect">
            <a:avLst/>
          </a:prstGeom>
          <a:noFill/>
          <a:ln>
            <a:noFill/>
          </a:ln>
        </p:spPr>
      </p:pic>
      <p:sp>
        <p:nvSpPr>
          <p:cNvPr id="222" name="Google Shape;222;p6"/>
          <p:cNvSpPr txBox="1">
            <a:spLocks noGrp="1"/>
          </p:cNvSpPr>
          <p:nvPr>
            <p:ph type="sldNum" idx="12"/>
          </p:nvPr>
        </p:nvSpPr>
        <p:spPr>
          <a:xfrm>
            <a:off x="5730150" y="6394201"/>
            <a:ext cx="731700" cy="4638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US"/>
              <a:t>6</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g3750e16cf0b_0_967"/>
          <p:cNvSpPr/>
          <p:nvPr/>
        </p:nvSpPr>
        <p:spPr>
          <a:xfrm>
            <a:off x="453025" y="1115325"/>
            <a:ext cx="7906800" cy="4752900"/>
          </a:xfrm>
          <a:prstGeom prst="roundRect">
            <a:avLst>
              <a:gd name="adj" fmla="val 4939"/>
            </a:avLst>
          </a:prstGeom>
          <a:solidFill>
            <a:srgbClr val="F3F3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8" name="Google Shape;228;g3750e16cf0b_0_967"/>
          <p:cNvSpPr txBox="1">
            <a:spLocks noGrp="1"/>
          </p:cNvSpPr>
          <p:nvPr>
            <p:ph type="title"/>
          </p:nvPr>
        </p:nvSpPr>
        <p:spPr>
          <a:xfrm>
            <a:off x="603068" y="326571"/>
            <a:ext cx="10515600" cy="548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accent1"/>
              </a:buClr>
              <a:buSzPts val="2400"/>
              <a:buFont typeface="Arial"/>
              <a:buNone/>
            </a:pPr>
            <a:r>
              <a:rPr lang="en-US">
                <a:solidFill>
                  <a:schemeClr val="accent6"/>
                </a:solidFill>
              </a:rPr>
              <a:t>Selecting roles</a:t>
            </a:r>
            <a:endParaRPr>
              <a:solidFill>
                <a:schemeClr val="accent6"/>
              </a:solidFill>
            </a:endParaRPr>
          </a:p>
        </p:txBody>
      </p:sp>
      <p:sp>
        <p:nvSpPr>
          <p:cNvPr id="229" name="Google Shape;229;g3750e16cf0b_0_967"/>
          <p:cNvSpPr/>
          <p:nvPr/>
        </p:nvSpPr>
        <p:spPr>
          <a:xfrm>
            <a:off x="8587275" y="1648325"/>
            <a:ext cx="3396000" cy="1535400"/>
          </a:xfrm>
          <a:prstGeom prst="wedgeRectCallout">
            <a:avLst>
              <a:gd name="adj1" fmla="val -56263"/>
              <a:gd name="adj2" fmla="val 21704"/>
            </a:avLst>
          </a:prstGeom>
          <a:solidFill>
            <a:srgbClr val="FFFFFF"/>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just" rtl="0">
              <a:lnSpc>
                <a:spcPct val="90000"/>
              </a:lnSpc>
              <a:spcBef>
                <a:spcPts val="1000"/>
              </a:spcBef>
              <a:spcAft>
                <a:spcPts val="0"/>
              </a:spcAft>
              <a:buClr>
                <a:schemeClr val="dk1"/>
              </a:buClr>
              <a:buSzPts val="1100"/>
              <a:buFont typeface="Arial"/>
              <a:buNone/>
            </a:pPr>
            <a:r>
              <a:rPr lang="en-US" sz="1100" b="1">
                <a:solidFill>
                  <a:schemeClr val="dk1"/>
                </a:solidFill>
              </a:rPr>
              <a:t>Landing Page After Signing In</a:t>
            </a:r>
            <a:endParaRPr sz="1100" b="1">
              <a:solidFill>
                <a:schemeClr val="dk1"/>
              </a:solidFill>
            </a:endParaRPr>
          </a:p>
          <a:p>
            <a:pPr marL="0" lvl="0" indent="0" algn="just" rtl="0">
              <a:lnSpc>
                <a:spcPct val="90000"/>
              </a:lnSpc>
              <a:spcBef>
                <a:spcPts val="1000"/>
              </a:spcBef>
              <a:spcAft>
                <a:spcPts val="0"/>
              </a:spcAft>
              <a:buClr>
                <a:schemeClr val="dk1"/>
              </a:buClr>
              <a:buSzPts val="1100"/>
              <a:buFont typeface="Arial"/>
              <a:buNone/>
            </a:pPr>
            <a:r>
              <a:rPr lang="en-US" sz="1100">
                <a:solidFill>
                  <a:schemeClr val="dk1"/>
                </a:solidFill>
              </a:rPr>
              <a:t>After signing in, the landing page displayed will depend on your assigned role.</a:t>
            </a:r>
            <a:endParaRPr sz="1100">
              <a:solidFill>
                <a:schemeClr val="dk1"/>
              </a:solidFill>
            </a:endParaRPr>
          </a:p>
          <a:p>
            <a:pPr marL="0" marR="0" lvl="0" indent="0" algn="just" rtl="0">
              <a:lnSpc>
                <a:spcPct val="90000"/>
              </a:lnSpc>
              <a:spcBef>
                <a:spcPts val="1000"/>
              </a:spcBef>
              <a:spcAft>
                <a:spcPts val="0"/>
              </a:spcAft>
              <a:buClr>
                <a:srgbClr val="000000"/>
              </a:buClr>
              <a:buSzPts val="1500"/>
              <a:buFont typeface="Arial"/>
              <a:buNone/>
            </a:pPr>
            <a:r>
              <a:rPr lang="en-US" sz="1100">
                <a:solidFill>
                  <a:schemeClr val="dk1"/>
                </a:solidFill>
              </a:rPr>
              <a:t>If you have more than one role, click the drop-down menu to select the desired role. You can also click </a:t>
            </a:r>
            <a:r>
              <a:rPr lang="en-US" sz="1100" b="1">
                <a:solidFill>
                  <a:schemeClr val="dk1"/>
                </a:solidFill>
              </a:rPr>
              <a:t>Refresh</a:t>
            </a:r>
            <a:r>
              <a:rPr lang="en-US" sz="1100">
                <a:solidFill>
                  <a:schemeClr val="dk1"/>
                </a:solidFill>
              </a:rPr>
              <a:t> to update the actions linked to the selected role.</a:t>
            </a:r>
            <a:endParaRPr>
              <a:solidFill>
                <a:schemeClr val="dk2"/>
              </a:solidFill>
            </a:endParaRPr>
          </a:p>
        </p:txBody>
      </p:sp>
      <p:sp>
        <p:nvSpPr>
          <p:cNvPr id="230" name="Google Shape;230;g3750e16cf0b_0_967"/>
          <p:cNvSpPr txBox="1">
            <a:spLocks noGrp="1"/>
          </p:cNvSpPr>
          <p:nvPr>
            <p:ph type="sldNum" idx="12"/>
          </p:nvPr>
        </p:nvSpPr>
        <p:spPr>
          <a:xfrm>
            <a:off x="5730150" y="6394201"/>
            <a:ext cx="731700" cy="4638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US"/>
              <a:t>7</a:t>
            </a:fld>
            <a:endParaRPr/>
          </a:p>
        </p:txBody>
      </p:sp>
      <p:pic>
        <p:nvPicPr>
          <p:cNvPr id="231" name="Google Shape;231;g3750e16cf0b_0_967"/>
          <p:cNvPicPr preferRelativeResize="0"/>
          <p:nvPr/>
        </p:nvPicPr>
        <p:blipFill>
          <a:blip r:embed="rId3">
            <a:alphaModFix/>
          </a:blip>
          <a:stretch>
            <a:fillRect/>
          </a:stretch>
        </p:blipFill>
        <p:spPr>
          <a:xfrm>
            <a:off x="603075" y="1198600"/>
            <a:ext cx="3311599" cy="4585151"/>
          </a:xfrm>
          <a:prstGeom prst="rect">
            <a:avLst/>
          </a:prstGeom>
          <a:solidFill>
            <a:srgbClr val="F3F3F3"/>
          </a:solidFill>
          <a:ln w="9525" cap="flat" cmpd="sng">
            <a:solidFill>
              <a:schemeClr val="dk2"/>
            </a:solidFill>
            <a:prstDash val="solid"/>
            <a:round/>
            <a:headEnd type="none" w="sm" len="sm"/>
            <a:tailEnd type="none" w="sm" len="sm"/>
          </a:ln>
        </p:spPr>
      </p:pic>
      <p:pic>
        <p:nvPicPr>
          <p:cNvPr id="232" name="Google Shape;232;g3750e16cf0b_0_967"/>
          <p:cNvPicPr preferRelativeResize="0"/>
          <p:nvPr/>
        </p:nvPicPr>
        <p:blipFill>
          <a:blip r:embed="rId4">
            <a:alphaModFix/>
          </a:blip>
          <a:stretch>
            <a:fillRect/>
          </a:stretch>
        </p:blipFill>
        <p:spPr>
          <a:xfrm>
            <a:off x="4633775" y="1198600"/>
            <a:ext cx="3459901" cy="4585152"/>
          </a:xfrm>
          <a:prstGeom prst="rect">
            <a:avLst/>
          </a:prstGeom>
          <a:solidFill>
            <a:srgbClr val="F3F3F3"/>
          </a:solidFill>
          <a:ln w="9525" cap="flat" cmpd="sng">
            <a:solidFill>
              <a:schemeClr val="dk2"/>
            </a:solidFill>
            <a:prstDash val="solid"/>
            <a:round/>
            <a:headEnd type="none" w="sm" len="sm"/>
            <a:tailEnd type="none" w="sm" len="sm"/>
          </a:ln>
        </p:spPr>
      </p:pic>
      <p:sp>
        <p:nvSpPr>
          <p:cNvPr id="233" name="Google Shape;233;g3750e16cf0b_0_967"/>
          <p:cNvSpPr/>
          <p:nvPr/>
        </p:nvSpPr>
        <p:spPr>
          <a:xfrm>
            <a:off x="4633775" y="2804476"/>
            <a:ext cx="627000" cy="247800"/>
          </a:xfrm>
          <a:prstGeom prst="rect">
            <a:avLst/>
          </a:prstGeom>
          <a:noFill/>
          <a:ln w="19050" cap="flat" cmpd="sng">
            <a:solidFill>
              <a:srgbClr val="E3061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34" name="Google Shape;234;g3750e16cf0b_0_967"/>
          <p:cNvSpPr/>
          <p:nvPr/>
        </p:nvSpPr>
        <p:spPr>
          <a:xfrm rot="-5400000">
            <a:off x="7673650" y="2125325"/>
            <a:ext cx="469500" cy="222600"/>
          </a:xfrm>
          <a:prstGeom prst="rightArrow">
            <a:avLst>
              <a:gd name="adj1" fmla="val 50000"/>
              <a:gd name="adj2" fmla="val 50000"/>
            </a:avLst>
          </a:prstGeom>
          <a:solidFill>
            <a:srgbClr val="F3F3F3"/>
          </a:solidFill>
          <a:ln w="9525" cap="flat" cmpd="sng">
            <a:solidFill>
              <a:srgbClr val="E3061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g351d9f65c39_0_231"/>
          <p:cNvSpPr/>
          <p:nvPr/>
        </p:nvSpPr>
        <p:spPr>
          <a:xfrm>
            <a:off x="453025" y="1115325"/>
            <a:ext cx="7850700" cy="4752900"/>
          </a:xfrm>
          <a:prstGeom prst="roundRect">
            <a:avLst>
              <a:gd name="adj" fmla="val 4939"/>
            </a:avLst>
          </a:prstGeom>
          <a:solidFill>
            <a:srgbClr val="F3F3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0" name="Google Shape;240;g351d9f65c39_0_231"/>
          <p:cNvSpPr txBox="1">
            <a:spLocks noGrp="1"/>
          </p:cNvSpPr>
          <p:nvPr>
            <p:ph type="title"/>
          </p:nvPr>
        </p:nvSpPr>
        <p:spPr>
          <a:xfrm>
            <a:off x="603068" y="326571"/>
            <a:ext cx="10515600" cy="548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accent1"/>
              </a:buClr>
              <a:buSzPts val="2400"/>
              <a:buFont typeface="Arial"/>
              <a:buNone/>
            </a:pPr>
            <a:r>
              <a:rPr lang="en-US">
                <a:solidFill>
                  <a:schemeClr val="accent6"/>
                </a:solidFill>
              </a:rPr>
              <a:t>Manage Users</a:t>
            </a:r>
            <a:endParaRPr>
              <a:solidFill>
                <a:schemeClr val="accent6"/>
              </a:solidFill>
            </a:endParaRPr>
          </a:p>
        </p:txBody>
      </p:sp>
      <p:sp>
        <p:nvSpPr>
          <p:cNvPr id="241" name="Google Shape;241;g351d9f65c39_0_231"/>
          <p:cNvSpPr txBox="1"/>
          <p:nvPr/>
        </p:nvSpPr>
        <p:spPr>
          <a:xfrm>
            <a:off x="791867" y="2161398"/>
            <a:ext cx="17505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endParaRPr sz="1400" b="0" i="0" u="none" strike="noStrike" cap="none">
              <a:solidFill>
                <a:srgbClr val="000000"/>
              </a:solidFill>
              <a:latin typeface="Arial"/>
              <a:ea typeface="Arial"/>
              <a:cs typeface="Arial"/>
              <a:sym typeface="Arial"/>
            </a:endParaRPr>
          </a:p>
        </p:txBody>
      </p:sp>
      <p:sp>
        <p:nvSpPr>
          <p:cNvPr id="242" name="Google Shape;242;g351d9f65c39_0_231"/>
          <p:cNvSpPr/>
          <p:nvPr/>
        </p:nvSpPr>
        <p:spPr>
          <a:xfrm>
            <a:off x="8587275" y="1648325"/>
            <a:ext cx="3396000" cy="2915400"/>
          </a:xfrm>
          <a:prstGeom prst="wedgeRectCallout">
            <a:avLst>
              <a:gd name="adj1" fmla="val -57621"/>
              <a:gd name="adj2" fmla="val -12445"/>
            </a:avLst>
          </a:prstGeom>
          <a:solidFill>
            <a:srgbClr val="FFFFFF"/>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marR="0" lvl="0" indent="0" algn="just" rtl="0">
              <a:lnSpc>
                <a:spcPct val="90000"/>
              </a:lnSpc>
              <a:spcBef>
                <a:spcPts val="1000"/>
              </a:spcBef>
              <a:spcAft>
                <a:spcPts val="0"/>
              </a:spcAft>
              <a:buClr>
                <a:schemeClr val="dk1"/>
              </a:buClr>
              <a:buSzPts val="1100"/>
              <a:buFont typeface="Arial"/>
              <a:buNone/>
            </a:pPr>
            <a:r>
              <a:rPr lang="en-US" sz="1400" b="0" i="0" u="none" strike="noStrike" cap="none">
                <a:solidFill>
                  <a:schemeClr val="dk1"/>
                </a:solidFill>
                <a:latin typeface="Arial"/>
                <a:ea typeface="Arial"/>
                <a:cs typeface="Arial"/>
                <a:sym typeface="Arial"/>
              </a:rPr>
              <a:t>1.On the Main Menu, click the dropdown field next to </a:t>
            </a:r>
            <a:r>
              <a:rPr lang="en-US" sz="1400" b="1" i="0" u="none" strike="noStrike" cap="none">
                <a:solidFill>
                  <a:schemeClr val="dk1"/>
                </a:solidFill>
                <a:latin typeface="Arial"/>
                <a:ea typeface="Arial"/>
                <a:cs typeface="Arial"/>
                <a:sym typeface="Arial"/>
              </a:rPr>
              <a:t>"Current Role."</a:t>
            </a:r>
            <a:br>
              <a:rPr lang="en-US" sz="1400" b="1" i="0" u="none" strike="noStrike" cap="none">
                <a:solidFill>
                  <a:schemeClr val="dk1"/>
                </a:solidFill>
                <a:latin typeface="Arial"/>
                <a:ea typeface="Arial"/>
                <a:cs typeface="Arial"/>
                <a:sym typeface="Arial"/>
              </a:rPr>
            </a:br>
            <a:endParaRPr sz="1400" b="1" i="0" u="none" strike="noStrike" cap="none">
              <a:solidFill>
                <a:schemeClr val="dk1"/>
              </a:solidFill>
              <a:latin typeface="Arial"/>
              <a:ea typeface="Arial"/>
              <a:cs typeface="Arial"/>
              <a:sym typeface="Arial"/>
            </a:endParaRPr>
          </a:p>
          <a:p>
            <a:pPr marL="0" marR="0" lvl="0" indent="0" algn="just" rtl="0">
              <a:lnSpc>
                <a:spcPct val="90000"/>
              </a:lnSpc>
              <a:spcBef>
                <a:spcPts val="1000"/>
              </a:spcBef>
              <a:spcAft>
                <a:spcPts val="0"/>
              </a:spcAft>
              <a:buClr>
                <a:schemeClr val="dk1"/>
              </a:buClr>
              <a:buSzPts val="1100"/>
              <a:buFont typeface="Arial"/>
              <a:buNone/>
            </a:pPr>
            <a:r>
              <a:rPr lang="en-US" sz="1400" b="0" i="0" u="none" strike="noStrike" cap="none">
                <a:solidFill>
                  <a:schemeClr val="dk1"/>
                </a:solidFill>
                <a:latin typeface="Arial"/>
                <a:ea typeface="Arial"/>
                <a:cs typeface="Arial"/>
                <a:sym typeface="Arial"/>
              </a:rPr>
              <a:t>2.From the list of options that appears, select </a:t>
            </a:r>
            <a:r>
              <a:rPr lang="en-US" sz="1400" b="1" i="0" u="none" strike="noStrike" cap="none">
                <a:solidFill>
                  <a:schemeClr val="dk1"/>
                </a:solidFill>
                <a:latin typeface="Arial"/>
                <a:ea typeface="Arial"/>
                <a:cs typeface="Arial"/>
                <a:sym typeface="Arial"/>
              </a:rPr>
              <a:t>"Traine</a:t>
            </a:r>
            <a:r>
              <a:rPr lang="en-US" b="1">
                <a:solidFill>
                  <a:schemeClr val="dk1"/>
                </a:solidFill>
              </a:rPr>
              <a:t>rs of Trainers (ToT)</a:t>
            </a:r>
            <a:r>
              <a:rPr lang="en-US" sz="1400" b="1" i="0" u="none" strike="noStrike" cap="none">
                <a:solidFill>
                  <a:schemeClr val="dk1"/>
                </a:solidFill>
                <a:latin typeface="Arial"/>
                <a:ea typeface="Arial"/>
                <a:cs typeface="Arial"/>
                <a:sym typeface="Arial"/>
              </a:rPr>
              <a:t>."</a:t>
            </a:r>
            <a:br>
              <a:rPr lang="en-US" sz="1400" b="1" i="0" u="none" strike="noStrike" cap="none">
                <a:solidFill>
                  <a:schemeClr val="dk1"/>
                </a:solidFill>
                <a:latin typeface="Arial"/>
                <a:ea typeface="Arial"/>
                <a:cs typeface="Arial"/>
                <a:sym typeface="Arial"/>
              </a:rPr>
            </a:br>
            <a:endParaRPr sz="1400" b="1" i="0" u="none" strike="noStrike" cap="none">
              <a:solidFill>
                <a:schemeClr val="dk1"/>
              </a:solidFill>
              <a:latin typeface="Arial"/>
              <a:ea typeface="Arial"/>
              <a:cs typeface="Arial"/>
              <a:sym typeface="Arial"/>
            </a:endParaRPr>
          </a:p>
          <a:p>
            <a:pPr marL="0" marR="0" lvl="0" indent="0" algn="just" rtl="0">
              <a:lnSpc>
                <a:spcPct val="90000"/>
              </a:lnSpc>
              <a:spcBef>
                <a:spcPts val="1000"/>
              </a:spcBef>
              <a:spcAft>
                <a:spcPts val="0"/>
              </a:spcAft>
              <a:buClr>
                <a:schemeClr val="dk1"/>
              </a:buClr>
              <a:buSzPts val="1100"/>
              <a:buFont typeface="Arial"/>
              <a:buNone/>
            </a:pPr>
            <a:r>
              <a:rPr lang="en-US" sz="1400" b="0" i="0" u="none" strike="noStrike" cap="none">
                <a:solidFill>
                  <a:schemeClr val="dk1"/>
                </a:solidFill>
                <a:latin typeface="Arial"/>
                <a:ea typeface="Arial"/>
                <a:cs typeface="Arial"/>
                <a:sym typeface="Arial"/>
              </a:rPr>
              <a:t>3.After selecting the role, click the </a:t>
            </a:r>
            <a:r>
              <a:rPr lang="en-US" sz="1400" b="1" i="0" u="none" strike="noStrike" cap="none">
                <a:solidFill>
                  <a:schemeClr val="dk1"/>
                </a:solidFill>
                <a:latin typeface="Arial"/>
                <a:ea typeface="Arial"/>
                <a:cs typeface="Arial"/>
                <a:sym typeface="Arial"/>
              </a:rPr>
              <a:t>"Refresh"</a:t>
            </a:r>
            <a:r>
              <a:rPr lang="en-US" sz="1400" b="0" i="0" u="none" strike="noStrike" cap="none">
                <a:solidFill>
                  <a:schemeClr val="dk1"/>
                </a:solidFill>
                <a:latin typeface="Arial"/>
                <a:ea typeface="Arial"/>
                <a:cs typeface="Arial"/>
                <a:sym typeface="Arial"/>
              </a:rPr>
              <a:t> button to load the relevant menu options.</a:t>
            </a:r>
            <a:br>
              <a:rPr lang="en-US" sz="1400" b="0" i="0" u="none" strike="noStrike" cap="none">
                <a:solidFill>
                  <a:schemeClr val="dk1"/>
                </a:solidFill>
                <a:latin typeface="Arial"/>
                <a:ea typeface="Arial"/>
                <a:cs typeface="Arial"/>
                <a:sym typeface="Arial"/>
              </a:rPr>
            </a:br>
            <a:endParaRPr sz="1400" b="0" i="0" u="none" strike="noStrike" cap="none">
              <a:solidFill>
                <a:schemeClr val="dk1"/>
              </a:solidFill>
              <a:latin typeface="Arial"/>
              <a:ea typeface="Arial"/>
              <a:cs typeface="Arial"/>
              <a:sym typeface="Arial"/>
            </a:endParaRPr>
          </a:p>
          <a:p>
            <a:pPr marL="0" marR="0" lvl="0" indent="0" algn="just" rtl="0">
              <a:lnSpc>
                <a:spcPct val="90000"/>
              </a:lnSpc>
              <a:spcBef>
                <a:spcPts val="1000"/>
              </a:spcBef>
              <a:spcAft>
                <a:spcPts val="0"/>
              </a:spcAft>
              <a:buClr>
                <a:schemeClr val="dk1"/>
              </a:buClr>
              <a:buSzPts val="1100"/>
              <a:buFont typeface="Arial"/>
              <a:buNone/>
            </a:pPr>
            <a:r>
              <a:rPr lang="en-US" sz="1400" b="0" i="0" u="none" strike="noStrike" cap="none">
                <a:solidFill>
                  <a:schemeClr val="dk1"/>
                </a:solidFill>
                <a:latin typeface="Arial"/>
                <a:ea typeface="Arial"/>
                <a:cs typeface="Arial"/>
                <a:sym typeface="Arial"/>
              </a:rPr>
              <a:t>4.Once refreshed, go to the Main Menu and select </a:t>
            </a:r>
            <a:r>
              <a:rPr lang="en-US" sz="1400" b="1" i="0" u="none" strike="noStrike" cap="none">
                <a:solidFill>
                  <a:schemeClr val="dk1"/>
                </a:solidFill>
                <a:latin typeface="Arial"/>
                <a:ea typeface="Arial"/>
                <a:cs typeface="Arial"/>
                <a:sym typeface="Arial"/>
              </a:rPr>
              <a:t>"Manage users."</a:t>
            </a:r>
            <a:endParaRPr sz="1400" b="1" i="0" u="none" strike="noStrike" cap="none">
              <a:solidFill>
                <a:schemeClr val="dk1"/>
              </a:solidFill>
              <a:latin typeface="Arial"/>
              <a:ea typeface="Arial"/>
              <a:cs typeface="Arial"/>
              <a:sym typeface="Arial"/>
            </a:endParaRPr>
          </a:p>
          <a:p>
            <a:pPr marL="0" marR="0" lvl="0" indent="0" algn="just" rtl="0">
              <a:lnSpc>
                <a:spcPct val="90000"/>
              </a:lnSpc>
              <a:spcBef>
                <a:spcPts val="1000"/>
              </a:spcBef>
              <a:spcAft>
                <a:spcPts val="0"/>
              </a:spcAft>
              <a:buClr>
                <a:srgbClr val="000000"/>
              </a:buClr>
              <a:buSzPts val="1500"/>
              <a:buFont typeface="Arial"/>
              <a:buNone/>
            </a:pPr>
            <a:endParaRPr sz="1500" b="0" i="0" u="none" strike="noStrike" cap="none">
              <a:solidFill>
                <a:srgbClr val="000000"/>
              </a:solidFill>
              <a:latin typeface="Arial"/>
              <a:ea typeface="Arial"/>
              <a:cs typeface="Arial"/>
              <a:sym typeface="Arial"/>
            </a:endParaRPr>
          </a:p>
        </p:txBody>
      </p:sp>
      <p:sp>
        <p:nvSpPr>
          <p:cNvPr id="243" name="Google Shape;243;g351d9f65c39_0_231"/>
          <p:cNvSpPr txBox="1"/>
          <p:nvPr/>
        </p:nvSpPr>
        <p:spPr>
          <a:xfrm>
            <a:off x="4720275" y="1532250"/>
            <a:ext cx="2780400" cy="2928600"/>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1000"/>
              </a:spcBef>
              <a:spcAft>
                <a:spcPts val="0"/>
              </a:spcAft>
              <a:buClr>
                <a:schemeClr val="dk1"/>
              </a:buClr>
              <a:buSzPts val="1600"/>
              <a:buFont typeface="Arial"/>
              <a:buNone/>
            </a:pPr>
            <a:endParaRPr sz="1600" b="0" i="0" u="none" strike="noStrike" cap="none">
              <a:solidFill>
                <a:schemeClr val="dk2"/>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4" name="Google Shape;244;g351d9f65c39_0_231"/>
          <p:cNvSpPr txBox="1">
            <a:spLocks noGrp="1"/>
          </p:cNvSpPr>
          <p:nvPr>
            <p:ph type="sldNum" idx="12"/>
          </p:nvPr>
        </p:nvSpPr>
        <p:spPr>
          <a:xfrm>
            <a:off x="5730150" y="6394201"/>
            <a:ext cx="731700" cy="4638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US"/>
              <a:t>8</a:t>
            </a:fld>
            <a:endParaRPr/>
          </a:p>
        </p:txBody>
      </p:sp>
      <p:pic>
        <p:nvPicPr>
          <p:cNvPr id="245" name="Google Shape;245;g351d9f65c39_0_231"/>
          <p:cNvPicPr preferRelativeResize="0"/>
          <p:nvPr/>
        </p:nvPicPr>
        <p:blipFill>
          <a:blip r:embed="rId3">
            <a:alphaModFix/>
          </a:blip>
          <a:stretch>
            <a:fillRect/>
          </a:stretch>
        </p:blipFill>
        <p:spPr>
          <a:xfrm>
            <a:off x="518975" y="1248025"/>
            <a:ext cx="7722973" cy="4534926"/>
          </a:xfrm>
          <a:prstGeom prst="rect">
            <a:avLst/>
          </a:prstGeom>
          <a:solidFill>
            <a:srgbClr val="F3F3F3"/>
          </a:solidFill>
          <a:ln w="9525" cap="flat" cmpd="sng">
            <a:solidFill>
              <a:schemeClr val="dk2"/>
            </a:solidFill>
            <a:prstDash val="solid"/>
            <a:round/>
            <a:headEnd type="none" w="sm" len="sm"/>
            <a:tailEnd type="none" w="sm" len="sm"/>
          </a:ln>
        </p:spPr>
      </p:pic>
      <p:sp>
        <p:nvSpPr>
          <p:cNvPr id="246" name="Google Shape;246;g351d9f65c39_0_231"/>
          <p:cNvSpPr/>
          <p:nvPr/>
        </p:nvSpPr>
        <p:spPr>
          <a:xfrm>
            <a:off x="791875" y="2335425"/>
            <a:ext cx="803100" cy="374400"/>
          </a:xfrm>
          <a:prstGeom prst="rect">
            <a:avLst/>
          </a:prstGeom>
          <a:noFill/>
          <a:ln w="19050" cap="flat" cmpd="sng">
            <a:solidFill>
              <a:srgbClr val="E3061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47" name="Google Shape;247;g351d9f65c39_0_231"/>
          <p:cNvSpPr/>
          <p:nvPr/>
        </p:nvSpPr>
        <p:spPr>
          <a:xfrm>
            <a:off x="868825" y="1581125"/>
            <a:ext cx="7076700" cy="307800"/>
          </a:xfrm>
          <a:prstGeom prst="rect">
            <a:avLst/>
          </a:prstGeom>
          <a:noFill/>
          <a:ln w="19050" cap="flat" cmpd="sng">
            <a:solidFill>
              <a:srgbClr val="E3061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48" name="Google Shape;248;g351d9f65c39_0_231"/>
          <p:cNvSpPr/>
          <p:nvPr/>
        </p:nvSpPr>
        <p:spPr>
          <a:xfrm>
            <a:off x="852625" y="4003600"/>
            <a:ext cx="803100" cy="240600"/>
          </a:xfrm>
          <a:prstGeom prst="rect">
            <a:avLst/>
          </a:prstGeom>
          <a:noFill/>
          <a:ln w="19050" cap="flat" cmpd="sng">
            <a:solidFill>
              <a:srgbClr val="E3061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g353f48044ba_0_1"/>
          <p:cNvSpPr/>
          <p:nvPr/>
        </p:nvSpPr>
        <p:spPr>
          <a:xfrm>
            <a:off x="453025" y="1115325"/>
            <a:ext cx="7850700" cy="4752900"/>
          </a:xfrm>
          <a:prstGeom prst="roundRect">
            <a:avLst>
              <a:gd name="adj" fmla="val 4939"/>
            </a:avLst>
          </a:prstGeom>
          <a:solidFill>
            <a:srgbClr val="F3F3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4" name="Google Shape;254;g353f48044ba_0_1"/>
          <p:cNvSpPr txBox="1">
            <a:spLocks noGrp="1"/>
          </p:cNvSpPr>
          <p:nvPr>
            <p:ph type="title"/>
          </p:nvPr>
        </p:nvSpPr>
        <p:spPr>
          <a:xfrm>
            <a:off x="603068" y="326571"/>
            <a:ext cx="10515600" cy="548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accent1"/>
              </a:buClr>
              <a:buSzPts val="2400"/>
              <a:buFont typeface="Arial"/>
              <a:buNone/>
            </a:pPr>
            <a:r>
              <a:rPr lang="en-US">
                <a:solidFill>
                  <a:schemeClr val="accent6"/>
                </a:solidFill>
              </a:rPr>
              <a:t>Manage Users</a:t>
            </a:r>
            <a:endParaRPr>
              <a:solidFill>
                <a:schemeClr val="accent6"/>
              </a:solidFill>
            </a:endParaRPr>
          </a:p>
        </p:txBody>
      </p:sp>
      <p:sp>
        <p:nvSpPr>
          <p:cNvPr id="255" name="Google Shape;255;g353f48044ba_0_1"/>
          <p:cNvSpPr txBox="1"/>
          <p:nvPr/>
        </p:nvSpPr>
        <p:spPr>
          <a:xfrm>
            <a:off x="791867" y="2161398"/>
            <a:ext cx="17505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endParaRPr sz="1400" b="0" i="0" u="none" strike="noStrike" cap="none">
              <a:solidFill>
                <a:srgbClr val="000000"/>
              </a:solidFill>
              <a:latin typeface="Arial"/>
              <a:ea typeface="Arial"/>
              <a:cs typeface="Arial"/>
              <a:sym typeface="Arial"/>
            </a:endParaRPr>
          </a:p>
        </p:txBody>
      </p:sp>
      <p:sp>
        <p:nvSpPr>
          <p:cNvPr id="256" name="Google Shape;256;g353f48044ba_0_1"/>
          <p:cNvSpPr/>
          <p:nvPr/>
        </p:nvSpPr>
        <p:spPr>
          <a:xfrm>
            <a:off x="8587275" y="1648324"/>
            <a:ext cx="3396000" cy="3331299"/>
          </a:xfrm>
          <a:prstGeom prst="wedgeRectCallout">
            <a:avLst>
              <a:gd name="adj1" fmla="val -57621"/>
              <a:gd name="adj2" fmla="val -12445"/>
            </a:avLst>
          </a:prstGeom>
          <a:solidFill>
            <a:srgbClr val="FFFFFF"/>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15000"/>
              </a:lnSpc>
              <a:spcBef>
                <a:spcPts val="1200"/>
              </a:spcBef>
              <a:spcAft>
                <a:spcPts val="0"/>
              </a:spcAft>
              <a:buClr>
                <a:schemeClr val="dk1"/>
              </a:buClr>
              <a:buSzPts val="1100"/>
              <a:buFont typeface="Arial"/>
              <a:buNone/>
            </a:pPr>
            <a:r>
              <a:rPr lang="en-US" sz="1400" b="0" i="0" u="none" strike="noStrike" cap="none" dirty="0">
                <a:solidFill>
                  <a:schemeClr val="dk1"/>
                </a:solidFill>
                <a:latin typeface="Arial"/>
                <a:ea typeface="Arial"/>
                <a:cs typeface="Arial"/>
                <a:sym typeface="Arial"/>
              </a:rPr>
              <a:t>This is the page that appears after selecting </a:t>
            </a:r>
            <a:r>
              <a:rPr lang="en-US" sz="1400" b="1" i="0" u="none" strike="noStrike" cap="none" dirty="0">
                <a:solidFill>
                  <a:schemeClr val="dk1"/>
                </a:solidFill>
                <a:latin typeface="Arial"/>
                <a:ea typeface="Arial"/>
                <a:cs typeface="Arial"/>
                <a:sym typeface="Arial"/>
              </a:rPr>
              <a:t>“M</a:t>
            </a:r>
            <a:r>
              <a:rPr lang="en-US" sz="1400" b="1" i="0" u="none" strike="noStrike" cap="none" dirty="0">
                <a:solidFill>
                  <a:schemeClr val="dk1"/>
                </a:solidFill>
              </a:rPr>
              <a:t>anage Users.”</a:t>
            </a:r>
            <a:r>
              <a:rPr lang="en-US" sz="1400" i="0" u="none" strike="noStrike" cap="none" dirty="0">
                <a:solidFill>
                  <a:schemeClr val="dk1"/>
                </a:solidFill>
              </a:rPr>
              <a:t> To add a new user, click the </a:t>
            </a:r>
            <a:r>
              <a:rPr lang="en-US" sz="1400" b="1" i="0" u="none" strike="noStrike" cap="none" dirty="0">
                <a:solidFill>
                  <a:schemeClr val="dk1"/>
                </a:solidFill>
              </a:rPr>
              <a:t>“Add Web User”</a:t>
            </a:r>
            <a:r>
              <a:rPr lang="en-US" sz="1400" i="0" u="none" strike="noStrike" cap="none" dirty="0">
                <a:solidFill>
                  <a:schemeClr val="dk1"/>
                </a:solidFill>
              </a:rPr>
              <a:t> button located at</a:t>
            </a:r>
            <a:r>
              <a:rPr lang="en-US" sz="1400" b="0" i="0" u="none" strike="noStrike" cap="none" dirty="0">
                <a:solidFill>
                  <a:schemeClr val="dk1"/>
                </a:solidFill>
                <a:latin typeface="Arial"/>
                <a:ea typeface="Arial"/>
                <a:cs typeface="Arial"/>
                <a:sym typeface="Arial"/>
              </a:rPr>
              <a:t> the top right corner.</a:t>
            </a:r>
            <a:endParaRPr dirty="0">
              <a:solidFill>
                <a:schemeClr val="dk1"/>
              </a:solidFill>
            </a:endParaRPr>
          </a:p>
          <a:p>
            <a:pPr marL="0" marR="0" lvl="0" indent="0" algn="l" rtl="0">
              <a:lnSpc>
                <a:spcPct val="115000"/>
              </a:lnSpc>
              <a:spcBef>
                <a:spcPts val="1200"/>
              </a:spcBef>
              <a:spcAft>
                <a:spcPts val="0"/>
              </a:spcAft>
              <a:buClr>
                <a:schemeClr val="dk1"/>
              </a:buClr>
              <a:buSzPts val="1100"/>
              <a:buFont typeface="Arial"/>
              <a:buNone/>
            </a:pPr>
            <a:r>
              <a:rPr lang="en-US" b="1" i="0" u="none" strike="noStrike" cap="none" dirty="0">
                <a:solidFill>
                  <a:schemeClr val="dk1"/>
                </a:solidFill>
              </a:rPr>
              <a:t>Note:</a:t>
            </a:r>
            <a:r>
              <a:rPr lang="en-US" b="1" dirty="0">
                <a:solidFill>
                  <a:schemeClr val="dk1"/>
                </a:solidFill>
              </a:rPr>
              <a:t> </a:t>
            </a:r>
            <a:r>
              <a:rPr lang="en-US" dirty="0">
                <a:solidFill>
                  <a:schemeClr val="dk1"/>
                </a:solidFill>
              </a:rPr>
              <a:t>The Vaccination instance does not have a mobile application. Therefore, all users —including Animal Health Assistants, Veterinarians, Trainers of Trainers (TOTs), and others — must be added as </a:t>
            </a:r>
            <a:r>
              <a:rPr lang="en-US" b="1" dirty="0">
                <a:solidFill>
                  <a:schemeClr val="dk1"/>
                </a:solidFill>
              </a:rPr>
              <a:t>Web Users</a:t>
            </a:r>
            <a:r>
              <a:rPr lang="en-US" dirty="0">
                <a:solidFill>
                  <a:schemeClr val="dk1"/>
                </a:solidFill>
              </a:rPr>
              <a:t> rather than </a:t>
            </a:r>
            <a:r>
              <a:rPr lang="en-US" b="1" dirty="0">
                <a:solidFill>
                  <a:schemeClr val="dk1"/>
                </a:solidFill>
              </a:rPr>
              <a:t>Mobile Users</a:t>
            </a:r>
            <a:r>
              <a:rPr lang="en-US" dirty="0">
                <a:solidFill>
                  <a:schemeClr val="dk1"/>
                </a:solidFill>
              </a:rPr>
              <a:t>.</a:t>
            </a:r>
            <a:endParaRPr dirty="0">
              <a:solidFill>
                <a:schemeClr val="dk1"/>
              </a:solidFill>
            </a:endParaRPr>
          </a:p>
          <a:p>
            <a:pPr marL="0" marR="0" lvl="0" indent="0" algn="l" rtl="0">
              <a:lnSpc>
                <a:spcPct val="115000"/>
              </a:lnSpc>
              <a:spcBef>
                <a:spcPts val="1200"/>
              </a:spcBef>
              <a:spcAft>
                <a:spcPts val="0"/>
              </a:spcAft>
              <a:buClr>
                <a:schemeClr val="dk1"/>
              </a:buClr>
              <a:buSzPts val="1100"/>
              <a:buFont typeface="Arial"/>
              <a:buNone/>
            </a:pPr>
            <a:endParaRPr dirty="0">
              <a:solidFill>
                <a:schemeClr val="dk1"/>
              </a:solidFill>
            </a:endParaRPr>
          </a:p>
        </p:txBody>
      </p:sp>
      <p:sp>
        <p:nvSpPr>
          <p:cNvPr id="257" name="Google Shape;257;g353f48044ba_0_1"/>
          <p:cNvSpPr txBox="1"/>
          <p:nvPr/>
        </p:nvSpPr>
        <p:spPr>
          <a:xfrm>
            <a:off x="4720275" y="1532250"/>
            <a:ext cx="2780400" cy="2928600"/>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1000"/>
              </a:spcBef>
              <a:spcAft>
                <a:spcPts val="0"/>
              </a:spcAft>
              <a:buClr>
                <a:schemeClr val="dk1"/>
              </a:buClr>
              <a:buSzPts val="1600"/>
              <a:buFont typeface="Arial"/>
              <a:buNone/>
            </a:pPr>
            <a:endParaRPr sz="1600" b="0" i="0" u="none" strike="noStrike" cap="none">
              <a:solidFill>
                <a:schemeClr val="dk2"/>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8" name="Google Shape;258;g353f48044ba_0_1"/>
          <p:cNvSpPr txBox="1">
            <a:spLocks noGrp="1"/>
          </p:cNvSpPr>
          <p:nvPr>
            <p:ph type="sldNum" idx="12"/>
          </p:nvPr>
        </p:nvSpPr>
        <p:spPr>
          <a:xfrm>
            <a:off x="5730150" y="6394201"/>
            <a:ext cx="731700" cy="4638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US"/>
              <a:t>9</a:t>
            </a:fld>
            <a:endParaRPr/>
          </a:p>
        </p:txBody>
      </p:sp>
      <p:pic>
        <p:nvPicPr>
          <p:cNvPr id="259" name="Google Shape;259;g353f48044ba_0_1"/>
          <p:cNvPicPr preferRelativeResize="0"/>
          <p:nvPr/>
        </p:nvPicPr>
        <p:blipFill>
          <a:blip r:embed="rId3">
            <a:alphaModFix/>
          </a:blip>
          <a:stretch>
            <a:fillRect/>
          </a:stretch>
        </p:blipFill>
        <p:spPr>
          <a:xfrm>
            <a:off x="547825" y="1272750"/>
            <a:ext cx="7632349" cy="4275426"/>
          </a:xfrm>
          <a:prstGeom prst="rect">
            <a:avLst/>
          </a:prstGeom>
          <a:noFill/>
          <a:ln>
            <a:noFill/>
          </a:ln>
        </p:spPr>
      </p:pic>
      <p:sp>
        <p:nvSpPr>
          <p:cNvPr id="260" name="Google Shape;260;g353f48044ba_0_1"/>
          <p:cNvSpPr/>
          <p:nvPr/>
        </p:nvSpPr>
        <p:spPr>
          <a:xfrm>
            <a:off x="3385750" y="2755550"/>
            <a:ext cx="1186200" cy="374400"/>
          </a:xfrm>
          <a:prstGeom prst="rect">
            <a:avLst/>
          </a:prstGeom>
          <a:noFill/>
          <a:ln w="19050" cap="flat" cmpd="sng">
            <a:solidFill>
              <a:srgbClr val="E3061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1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2013 - 2022">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2540</Words>
  <Application>Microsoft Office PowerPoint</Application>
  <PresentationFormat>Widescreen</PresentationFormat>
  <Paragraphs>231</Paragraphs>
  <Slides>32</Slides>
  <Notes>32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32</vt:i4>
      </vt:variant>
    </vt:vector>
  </HeadingPairs>
  <TitlesOfParts>
    <vt:vector size="36" baseType="lpstr">
      <vt:lpstr>Arial</vt:lpstr>
      <vt:lpstr>Calibri</vt:lpstr>
      <vt:lpstr>Twentieth Century</vt:lpstr>
      <vt:lpstr>1_Office Theme</vt:lpstr>
      <vt:lpstr>PowerPoint Presentation</vt:lpstr>
      <vt:lpstr>Overview</vt:lpstr>
      <vt:lpstr>How to login on web</vt:lpstr>
      <vt:lpstr>How to reset your password</vt:lpstr>
      <vt:lpstr>How to reset your password</vt:lpstr>
      <vt:lpstr>How to reset your password</vt:lpstr>
      <vt:lpstr>Selecting roles</vt:lpstr>
      <vt:lpstr>Manage Users</vt:lpstr>
      <vt:lpstr>Manage Users</vt:lpstr>
      <vt:lpstr>Manage Users</vt:lpstr>
      <vt:lpstr>Manage User _Assign roles</vt:lpstr>
      <vt:lpstr>Manage User _Assign roles</vt:lpstr>
      <vt:lpstr>Manage User _Assign roles</vt:lpstr>
      <vt:lpstr>Manage Service Point Types</vt:lpstr>
      <vt:lpstr>Manage Service Point Types</vt:lpstr>
      <vt:lpstr>Manage Service Point Types</vt:lpstr>
      <vt:lpstr>Manage Service Point Types</vt:lpstr>
      <vt:lpstr> Manage Service Point Types_Assigning AHS to their agro vet/service point. </vt:lpstr>
      <vt:lpstr> Manage Service Point Types_Assigning AHS to their agro vet/service point. </vt:lpstr>
      <vt:lpstr>Receiving stock</vt:lpstr>
      <vt:lpstr>Receiving stock</vt:lpstr>
      <vt:lpstr>View stock</vt:lpstr>
      <vt:lpstr>Redeem Voucher</vt:lpstr>
      <vt:lpstr>Redeem Voucher</vt:lpstr>
      <vt:lpstr>Redeem Voucher</vt:lpstr>
      <vt:lpstr>Redeem Voucher</vt:lpstr>
      <vt:lpstr>Redeem Voucher</vt:lpstr>
      <vt:lpstr>Report Viewable</vt:lpstr>
      <vt:lpstr>Report Viewable</vt:lpstr>
      <vt:lpstr>sms logs_Resending Vouchers</vt:lpstr>
      <vt:lpstr>Check Voucher Payment</vt:lpstr>
      <vt:lpstr>Support Lines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Natalie Cary</dc:creator>
  <cp:lastModifiedBy>HP</cp:lastModifiedBy>
  <cp:revision>1</cp:revision>
  <dcterms:created xsi:type="dcterms:W3CDTF">2023-01-11T05:53:00Z</dcterms:created>
  <dcterms:modified xsi:type="dcterms:W3CDTF">2025-10-27T07:42:46Z</dcterms:modified>
</cp:coreProperties>
</file>